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media/image13.png" ContentType="image/jpeg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83" r:id="rId6"/>
  </p:sldMasterIdLst>
  <p:notesMasterIdLst>
    <p:notesMasterId r:id="rId11"/>
  </p:notesMasterIdLst>
  <p:sldIdLst>
    <p:sldId id="309" r:id="rId7"/>
    <p:sldId id="281" r:id="rId8"/>
    <p:sldId id="359" r:id="rId9"/>
    <p:sldId id="3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AAB"/>
    <a:srgbClr val="006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41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5BBF0-9684-4E4D-BF96-9A5C489AE497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8FFF8-9417-4453-B734-59B95B6F2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41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2B70-2FBA-491C-96D8-0E8BB8BFE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D33EF-76A3-4C2F-99E1-00CF68563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108D2-79BE-4467-965B-F8845402F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38D3-3847-421D-920E-1AEFB826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5DB9-F5BE-483A-B8D6-17CE27A17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C9B9-0133-43A6-8B38-3DACE21A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4A347-B901-4B87-963B-CCA13F67B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A0EAC-B836-41FD-851A-96574C9D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73FA7-76C3-4CCD-B6CF-2EB89D0E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DC6AF-51F5-4F30-9698-EC71B37B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2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34113-1B79-4485-9F36-F71AE764F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F9AAC-B01F-4B6B-BFA7-CEE5BA189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A1314-E787-4D15-9F75-B145BB91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395D7-F899-4C86-80BB-134F00BE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DAB6A-9105-49C8-973F-B468E104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71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3DF98B-EEF1-4794-855E-995B779D828F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  <a:solidFill>
            <a:schemeClr val="bg1"/>
          </a:solidFill>
        </p:grpSpPr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96A15623-DEF0-4EB0-B8C9-03C55F105F7E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C2B04205-CCE0-47DB-9B6B-7C8A2B22C35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3E04789A-451C-4C9A-A741-91CBB4B55F24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411A112E-1D53-4802-B90B-A246EA9DFC85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D7A4D593-BBB5-4BED-97DA-27607FC85A3B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F8F3F565-185C-4127-942A-44B669D01892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FDCE7844-A7C9-42B1-9B25-D65B5EAFF15B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3D2FB7D0-4A58-4238-9047-CB2BCD982A21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EB1BCDF2-2ADE-4F61-BAA4-845B3CF94CE6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4A90BE75-495A-48D2-8FB4-17D81A7C02FD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5" name="Freeform: Shape 68">
              <a:extLst>
                <a:ext uri="{FF2B5EF4-FFF2-40B4-BE49-F238E27FC236}">
                  <a16:creationId xmlns:a16="http://schemas.microsoft.com/office/drawing/2014/main" id="{98655919-D42A-400E-A2BF-BFD5A6CAB21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6" name="Freeform: Shape 75">
              <a:extLst>
                <a:ext uri="{FF2B5EF4-FFF2-40B4-BE49-F238E27FC236}">
                  <a16:creationId xmlns:a16="http://schemas.microsoft.com/office/drawing/2014/main" id="{79E4EB75-C81D-4A24-9355-94E9DA89F632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7" name="Freeform: Shape 77">
              <a:extLst>
                <a:ext uri="{FF2B5EF4-FFF2-40B4-BE49-F238E27FC236}">
                  <a16:creationId xmlns:a16="http://schemas.microsoft.com/office/drawing/2014/main" id="{D87DE53D-B1FC-4482-B681-9F342E2E3C98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8" name="Freeform: Shape 78">
              <a:extLst>
                <a:ext uri="{FF2B5EF4-FFF2-40B4-BE49-F238E27FC236}">
                  <a16:creationId xmlns:a16="http://schemas.microsoft.com/office/drawing/2014/main" id="{4B5FFC05-970A-4984-8F12-BD80FB3A0D37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9" name="Freeform: Shape 79">
              <a:extLst>
                <a:ext uri="{FF2B5EF4-FFF2-40B4-BE49-F238E27FC236}">
                  <a16:creationId xmlns:a16="http://schemas.microsoft.com/office/drawing/2014/main" id="{2BAD5B9D-4D09-48E9-8B0E-77614A7D5B65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0" name="Freeform: Shape 80">
              <a:extLst>
                <a:ext uri="{FF2B5EF4-FFF2-40B4-BE49-F238E27FC236}">
                  <a16:creationId xmlns:a16="http://schemas.microsoft.com/office/drawing/2014/main" id="{5E92FF57-1ACC-4FCC-B688-2488542BF393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1" name="Freeform: Shape 81">
              <a:extLst>
                <a:ext uri="{FF2B5EF4-FFF2-40B4-BE49-F238E27FC236}">
                  <a16:creationId xmlns:a16="http://schemas.microsoft.com/office/drawing/2014/main" id="{6C3EE6FC-2DB5-4C53-BF35-4535BA20FAC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2" name="Freeform: Shape 82">
              <a:extLst>
                <a:ext uri="{FF2B5EF4-FFF2-40B4-BE49-F238E27FC236}">
                  <a16:creationId xmlns:a16="http://schemas.microsoft.com/office/drawing/2014/main" id="{50E3D26F-6F42-4005-9E72-4662DC6B666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83707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EC27FF5-8E56-4F2B-B215-23240F694B46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121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607B9D-24A6-48CE-8B90-12BC73BED9CB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</p:grpSpPr>
        <p:sp>
          <p:nvSpPr>
            <p:cNvPr id="57" name="Freeform: Shape 39">
              <a:extLst>
                <a:ext uri="{FF2B5EF4-FFF2-40B4-BE49-F238E27FC236}">
                  <a16:creationId xmlns:a16="http://schemas.microsoft.com/office/drawing/2014/main" id="{52D59730-8721-4846-99CA-9E5E9F77D1F6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8" name="Freeform: Shape 40">
              <a:extLst>
                <a:ext uri="{FF2B5EF4-FFF2-40B4-BE49-F238E27FC236}">
                  <a16:creationId xmlns:a16="http://schemas.microsoft.com/office/drawing/2014/main" id="{A74ED48F-5D85-41D8-91DB-B624CD8B5F7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9" name="Freeform: Shape 41">
              <a:extLst>
                <a:ext uri="{FF2B5EF4-FFF2-40B4-BE49-F238E27FC236}">
                  <a16:creationId xmlns:a16="http://schemas.microsoft.com/office/drawing/2014/main" id="{0E1113B8-880C-47B4-B127-4955DF9B6EBC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0" name="Freeform: Shape 42">
              <a:extLst>
                <a:ext uri="{FF2B5EF4-FFF2-40B4-BE49-F238E27FC236}">
                  <a16:creationId xmlns:a16="http://schemas.microsoft.com/office/drawing/2014/main" id="{14831234-3DBA-44FC-813B-57582947CFB7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1" name="Freeform: Shape 43">
              <a:extLst>
                <a:ext uri="{FF2B5EF4-FFF2-40B4-BE49-F238E27FC236}">
                  <a16:creationId xmlns:a16="http://schemas.microsoft.com/office/drawing/2014/main" id="{0BE246D5-0890-4DEB-8491-6F8CA03ECA56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2" name="Freeform: Shape 44">
              <a:extLst>
                <a:ext uri="{FF2B5EF4-FFF2-40B4-BE49-F238E27FC236}">
                  <a16:creationId xmlns:a16="http://schemas.microsoft.com/office/drawing/2014/main" id="{1ACC4BBA-4B27-4B15-BBE8-CC624E901EC4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3" name="Freeform: Shape 45">
              <a:extLst>
                <a:ext uri="{FF2B5EF4-FFF2-40B4-BE49-F238E27FC236}">
                  <a16:creationId xmlns:a16="http://schemas.microsoft.com/office/drawing/2014/main" id="{FFF56F8C-09D1-4922-BC62-8A2B45EFB5D3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4" name="Freeform: Shape 46">
              <a:extLst>
                <a:ext uri="{FF2B5EF4-FFF2-40B4-BE49-F238E27FC236}">
                  <a16:creationId xmlns:a16="http://schemas.microsoft.com/office/drawing/2014/main" id="{AB8A74EB-8FEF-4FAA-9A9F-5B1F1BF03F25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5" name="Freeform: Shape 47">
              <a:extLst>
                <a:ext uri="{FF2B5EF4-FFF2-40B4-BE49-F238E27FC236}">
                  <a16:creationId xmlns:a16="http://schemas.microsoft.com/office/drawing/2014/main" id="{99BE06CA-AE91-4B5B-A557-CBC70F7EBC32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6" name="Freeform: Shape 48">
              <a:extLst>
                <a:ext uri="{FF2B5EF4-FFF2-40B4-BE49-F238E27FC236}">
                  <a16:creationId xmlns:a16="http://schemas.microsoft.com/office/drawing/2014/main" id="{8784D29B-7C9C-4603-8AD8-3AAFC2C0F40A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68">
              <a:extLst>
                <a:ext uri="{FF2B5EF4-FFF2-40B4-BE49-F238E27FC236}">
                  <a16:creationId xmlns:a16="http://schemas.microsoft.com/office/drawing/2014/main" id="{846C2AA2-4B6F-43D7-B5AE-22BFC45772C9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:a16="http://schemas.microsoft.com/office/drawing/2014/main" id="{47878999-5443-4483-9524-920CA8C6BF6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77">
              <a:extLst>
                <a:ext uri="{FF2B5EF4-FFF2-40B4-BE49-F238E27FC236}">
                  <a16:creationId xmlns:a16="http://schemas.microsoft.com/office/drawing/2014/main" id="{E729E4D5-54FD-4228-8AD2-75B1CB957EDF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78">
              <a:extLst>
                <a:ext uri="{FF2B5EF4-FFF2-40B4-BE49-F238E27FC236}">
                  <a16:creationId xmlns:a16="http://schemas.microsoft.com/office/drawing/2014/main" id="{489F7EBB-B2A9-4E7B-9CFD-D5CF399830A1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1" name="Freeform: Shape 79">
              <a:extLst>
                <a:ext uri="{FF2B5EF4-FFF2-40B4-BE49-F238E27FC236}">
                  <a16:creationId xmlns:a16="http://schemas.microsoft.com/office/drawing/2014/main" id="{43472A95-9A93-46DB-8968-8CEAF664372E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2" name="Freeform: Shape 80">
              <a:extLst>
                <a:ext uri="{FF2B5EF4-FFF2-40B4-BE49-F238E27FC236}">
                  <a16:creationId xmlns:a16="http://schemas.microsoft.com/office/drawing/2014/main" id="{23DD53F4-A153-43E5-8B97-88413AE58F6E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3" name="Freeform: Shape 81">
              <a:extLst>
                <a:ext uri="{FF2B5EF4-FFF2-40B4-BE49-F238E27FC236}">
                  <a16:creationId xmlns:a16="http://schemas.microsoft.com/office/drawing/2014/main" id="{52871070-110A-4178-B246-E2F9B1895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4" name="Freeform: Shape 82">
              <a:extLst>
                <a:ext uri="{FF2B5EF4-FFF2-40B4-BE49-F238E27FC236}">
                  <a16:creationId xmlns:a16="http://schemas.microsoft.com/office/drawing/2014/main" id="{7409327A-45DE-4048-97AF-880B9DCC98FA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209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F48B8C3-FDCD-43C6-850A-AA7EF28A95DF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92121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418" r="440"/>
          <a:stretch/>
        </p:blipFill>
        <p:spPr>
          <a:xfrm>
            <a:off x="6096000" y="986"/>
            <a:ext cx="6095996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791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070231" y="986"/>
            <a:ext cx="6148765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916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427EE9-27C4-49F0-9176-95F22A6E5259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5ABDA0C-92B8-4A97-ABC8-1E261B6AD89B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E3190E8D-1110-48D1-8547-68570318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8CBD185-4A0D-47B7-BDBC-E8D0AFC9F65C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120" name="Freeform: Shape 17">
                <a:extLst>
                  <a:ext uri="{FF2B5EF4-FFF2-40B4-BE49-F238E27FC236}">
                    <a16:creationId xmlns:a16="http://schemas.microsoft.com/office/drawing/2014/main" id="{B95EF16A-1452-4582-809A-5C16BF5E1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1" name="Freeform: Shape 21">
                <a:extLst>
                  <a:ext uri="{FF2B5EF4-FFF2-40B4-BE49-F238E27FC236}">
                    <a16:creationId xmlns:a16="http://schemas.microsoft.com/office/drawing/2014/main" id="{4537AAAC-4A49-4B45-BFEC-83BDCF3B2C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2" name="Freeform: Shape 22">
                <a:extLst>
                  <a:ext uri="{FF2B5EF4-FFF2-40B4-BE49-F238E27FC236}">
                    <a16:creationId xmlns:a16="http://schemas.microsoft.com/office/drawing/2014/main" id="{B8489138-C93D-4E5C-B79D-E64EE35D5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3" name="Freeform: Shape 23">
                <a:extLst>
                  <a:ext uri="{FF2B5EF4-FFF2-40B4-BE49-F238E27FC236}">
                    <a16:creationId xmlns:a16="http://schemas.microsoft.com/office/drawing/2014/main" id="{739FFF2B-BFB2-43A1-9A94-78EBCEA9DB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124" name="Freeform: Shape 24">
                <a:extLst>
                  <a:ext uri="{FF2B5EF4-FFF2-40B4-BE49-F238E27FC236}">
                    <a16:creationId xmlns:a16="http://schemas.microsoft.com/office/drawing/2014/main" id="{B3AEC0A6-8DC8-4A3D-9630-061BB8999C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5" name="Freeform: Shape 25">
                <a:extLst>
                  <a:ext uri="{FF2B5EF4-FFF2-40B4-BE49-F238E27FC236}">
                    <a16:creationId xmlns:a16="http://schemas.microsoft.com/office/drawing/2014/main" id="{72DE2C37-37ED-4BD5-AE47-278683363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6" name="Freeform: Shape 26">
                <a:extLst>
                  <a:ext uri="{FF2B5EF4-FFF2-40B4-BE49-F238E27FC236}">
                    <a16:creationId xmlns:a16="http://schemas.microsoft.com/office/drawing/2014/main" id="{0387A404-F03A-4903-8BCA-252DF7DEA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7" name="Freeform: Shape 27">
                <a:extLst>
                  <a:ext uri="{FF2B5EF4-FFF2-40B4-BE49-F238E27FC236}">
                    <a16:creationId xmlns:a16="http://schemas.microsoft.com/office/drawing/2014/main" id="{37784D46-7BBD-40B9-84A7-E3419D1A0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8" name="Freeform: Shape 28">
                <a:extLst>
                  <a:ext uri="{FF2B5EF4-FFF2-40B4-BE49-F238E27FC236}">
                    <a16:creationId xmlns:a16="http://schemas.microsoft.com/office/drawing/2014/main" id="{5E98AAA4-026E-41FA-9227-16DC061FD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9" name="Freeform: Shape 29">
                <a:extLst>
                  <a:ext uri="{FF2B5EF4-FFF2-40B4-BE49-F238E27FC236}">
                    <a16:creationId xmlns:a16="http://schemas.microsoft.com/office/drawing/2014/main" id="{90FEDD1E-F216-43C6-8562-9D59F70A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0" name="Freeform: Shape 30">
                <a:extLst>
                  <a:ext uri="{FF2B5EF4-FFF2-40B4-BE49-F238E27FC236}">
                    <a16:creationId xmlns:a16="http://schemas.microsoft.com/office/drawing/2014/main" id="{44D1F1EC-3BEA-4CE6-9ADB-9AA2E03A7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1" name="Freeform: Shape 31">
                <a:extLst>
                  <a:ext uri="{FF2B5EF4-FFF2-40B4-BE49-F238E27FC236}">
                    <a16:creationId xmlns:a16="http://schemas.microsoft.com/office/drawing/2014/main" id="{6B33CDE2-0E37-4172-90A2-2F3A28BCF236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2" name="Freeform: Shape 32">
                <a:extLst>
                  <a:ext uri="{FF2B5EF4-FFF2-40B4-BE49-F238E27FC236}">
                    <a16:creationId xmlns:a16="http://schemas.microsoft.com/office/drawing/2014/main" id="{C3638DA4-2515-4F3D-8720-E4CDBB123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6F194272-52AE-4807-9F07-9890CAB69D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8B7EED-C136-4A00-8762-726BBC937B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524615-CFD0-4853-BE83-2B290C7787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60976F-13CD-47F3-B02E-00BEE5B12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2040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6">
            <a:extLst>
              <a:ext uri="{FF2B5EF4-FFF2-40B4-BE49-F238E27FC236}">
                <a16:creationId xmlns:a16="http://schemas.microsoft.com/office/drawing/2014/main" id="{63C78AF9-51B7-494A-A3A6-618307187088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8A2446E-B208-4478-A1A0-DBEF75ACF0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CEEEF1-957E-44FF-BA9A-034888D3A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69A570-E0A9-49FC-90C4-03DB6820E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0901CD-A204-419F-90E5-8D679CEF514A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250643-E01B-4127-83F5-DBCB7BE2EE71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3DE813C-0023-4832-9136-372C718BBD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C71820C-C896-4095-B2E8-70B144C712AE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36" name="Freeform: Shape 17">
                <a:extLst>
                  <a:ext uri="{FF2B5EF4-FFF2-40B4-BE49-F238E27FC236}">
                    <a16:creationId xmlns:a16="http://schemas.microsoft.com/office/drawing/2014/main" id="{0192215D-4E95-4B28-A725-45A18E7DB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7" name="Freeform: Shape 21">
                <a:extLst>
                  <a:ext uri="{FF2B5EF4-FFF2-40B4-BE49-F238E27FC236}">
                    <a16:creationId xmlns:a16="http://schemas.microsoft.com/office/drawing/2014/main" id="{0B9F1F41-3161-47A0-8F16-58D8B52539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8" name="Freeform: Shape 22">
                <a:extLst>
                  <a:ext uri="{FF2B5EF4-FFF2-40B4-BE49-F238E27FC236}">
                    <a16:creationId xmlns:a16="http://schemas.microsoft.com/office/drawing/2014/main" id="{7A125B97-D886-421D-8685-3A25A4155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9" name="Freeform: Shape 23">
                <a:extLst>
                  <a:ext uri="{FF2B5EF4-FFF2-40B4-BE49-F238E27FC236}">
                    <a16:creationId xmlns:a16="http://schemas.microsoft.com/office/drawing/2014/main" id="{69DB6441-9FE8-412F-87A4-82EF3F0D1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40" name="Freeform: Shape 24">
                <a:extLst>
                  <a:ext uri="{FF2B5EF4-FFF2-40B4-BE49-F238E27FC236}">
                    <a16:creationId xmlns:a16="http://schemas.microsoft.com/office/drawing/2014/main" id="{46F3AA48-724D-41EC-AB29-C0623A963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1" name="Freeform: Shape 25">
                <a:extLst>
                  <a:ext uri="{FF2B5EF4-FFF2-40B4-BE49-F238E27FC236}">
                    <a16:creationId xmlns:a16="http://schemas.microsoft.com/office/drawing/2014/main" id="{EB05EEA7-AE32-402C-AD30-E90578C98B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2" name="Freeform: Shape 26">
                <a:extLst>
                  <a:ext uri="{FF2B5EF4-FFF2-40B4-BE49-F238E27FC236}">
                    <a16:creationId xmlns:a16="http://schemas.microsoft.com/office/drawing/2014/main" id="{2E537317-F1EE-4A9E-87E6-180CD2BA2E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3" name="Freeform: Shape 27">
                <a:extLst>
                  <a:ext uri="{FF2B5EF4-FFF2-40B4-BE49-F238E27FC236}">
                    <a16:creationId xmlns:a16="http://schemas.microsoft.com/office/drawing/2014/main" id="{DD5B08C9-AFC9-4F3D-B7B9-7365219FE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4" name="Freeform: Shape 28">
                <a:extLst>
                  <a:ext uri="{FF2B5EF4-FFF2-40B4-BE49-F238E27FC236}">
                    <a16:creationId xmlns:a16="http://schemas.microsoft.com/office/drawing/2014/main" id="{CB7F43B0-27E1-4512-83BD-661B0A9669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5" name="Freeform: Shape 29">
                <a:extLst>
                  <a:ext uri="{FF2B5EF4-FFF2-40B4-BE49-F238E27FC236}">
                    <a16:creationId xmlns:a16="http://schemas.microsoft.com/office/drawing/2014/main" id="{BEBF9CE8-AEA1-4667-9226-F8265DFAB0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027B90FF-3F61-457B-A210-70EFF0F38D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864F3B52-7595-43A6-9B54-FE7B2506C8B8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DDBABCF0-C223-4832-AA7E-DB97C009FE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42ABC947-C41B-4040-8744-3B19A31D0E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0401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DAF4-9E3E-4CB6-9B89-CFE2C220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C666-BF55-49C6-870F-E0AE2DA69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E9F1C-E05D-4587-82BC-20D54595E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18EE-218E-40FF-A905-2415D1BC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FB13B-340D-4CBD-9FF1-2AEB6EF3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78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113" y="1828800"/>
            <a:ext cx="7974501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7FE044F-6493-4ECB-B580-2318E1DA6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2781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Quote 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42019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02B4AF2-3D2F-4674-99A2-58ABCF020A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7923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D1AC86-28F2-46B3-8E9D-1D3BF1F6A8AC}"/>
              </a:ext>
            </a:extLst>
          </p:cNvPr>
          <p:cNvCxnSpPr/>
          <p:nvPr userDrawn="1"/>
        </p:nvCxnSpPr>
        <p:spPr>
          <a:xfrm>
            <a:off x="6877254" y="1828800"/>
            <a:ext cx="0" cy="3932238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796A42C-DE52-45B9-BFE0-FB44316D1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991E79-C023-4B16-9A60-E1C474F3893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20BBEC-D3C3-43BF-956F-ED5BE5229802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1B4F6861-2F66-4A90-88C7-5655B7385F9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AC028C-EC3F-435B-9DE8-13BCD26C5165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092BA1EB-2C6C-4E12-AB7D-72F5E1A4BD2A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42">
              <a:extLst>
                <a:ext uri="{FF2B5EF4-FFF2-40B4-BE49-F238E27FC236}">
                  <a16:creationId xmlns:a16="http://schemas.microsoft.com/office/drawing/2014/main" id="{D4D4DDAE-2EFC-4241-AC8C-8B7DCE39EA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2AC27067-A52C-40F3-BB3C-698744CFAFB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1C0FA829-2C18-4B1F-9649-F2CAC02C699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4" name="Freeform: Shape 81">
              <a:extLst>
                <a:ext uri="{FF2B5EF4-FFF2-40B4-BE49-F238E27FC236}">
                  <a16:creationId xmlns:a16="http://schemas.microsoft.com/office/drawing/2014/main" id="{CCCD273D-DE19-4933-94D2-E7940BB474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333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Orang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A0B07-B0BE-486A-881E-FD6D79AB677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53D4285-1DB8-4656-B5D8-8657A77446A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2EDF1707-6127-4F8E-BEB8-44E9C0C92390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B16792-2669-44C6-99F0-FBDEC98F537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5" name="Freeform: Shape 41">
              <a:extLst>
                <a:ext uri="{FF2B5EF4-FFF2-40B4-BE49-F238E27FC236}">
                  <a16:creationId xmlns:a16="http://schemas.microsoft.com/office/drawing/2014/main" id="{E6E49809-E893-468D-98B3-74D8A961DCC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7" name="Freeform: Shape 42">
              <a:extLst>
                <a:ext uri="{FF2B5EF4-FFF2-40B4-BE49-F238E27FC236}">
                  <a16:creationId xmlns:a16="http://schemas.microsoft.com/office/drawing/2014/main" id="{0710A4BE-62E5-41F4-9444-45003BFA549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id="{27FC0547-E2A2-4081-B1D7-6BE307AB322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8C1F204C-8095-455F-9CD6-D9C61C26F74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81">
              <a:extLst>
                <a:ext uri="{FF2B5EF4-FFF2-40B4-BE49-F238E27FC236}">
                  <a16:creationId xmlns:a16="http://schemas.microsoft.com/office/drawing/2014/main" id="{37826853-5609-472F-B8AA-C0A2F18E503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096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Blu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CF21C-E7B5-4439-B2DB-EEEB59FDED86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1559B3-96D0-4F48-A102-B609D1256790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968D28B0-6EA1-4FAE-9CFF-4CCF72A3A89B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93849-2BA9-43AD-8843-76F1FB4EA349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7" name="Freeform: Shape 41">
              <a:extLst>
                <a:ext uri="{FF2B5EF4-FFF2-40B4-BE49-F238E27FC236}">
                  <a16:creationId xmlns:a16="http://schemas.microsoft.com/office/drawing/2014/main" id="{89C9DA30-ECE0-4E7D-9E80-D7F47652DBA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42">
              <a:extLst>
                <a:ext uri="{FF2B5EF4-FFF2-40B4-BE49-F238E27FC236}">
                  <a16:creationId xmlns:a16="http://schemas.microsoft.com/office/drawing/2014/main" id="{A2AC4714-A49D-4495-92DF-0FBE5D776E5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81">
              <a:extLst>
                <a:ext uri="{FF2B5EF4-FFF2-40B4-BE49-F238E27FC236}">
                  <a16:creationId xmlns:a16="http://schemas.microsoft.com/office/drawing/2014/main" id="{904F65D3-293C-40C5-937E-ED7FF073E45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76255072-F33C-470C-8C8E-309BA847CEA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C277D8B4-B6FF-4DBF-A1D4-5303202F4EC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655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6" y="2804832"/>
            <a:ext cx="3066175" cy="204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5692" y="2804832"/>
            <a:ext cx="3064499" cy="20484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6312" y="2804832"/>
            <a:ext cx="3066177" cy="20484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F8321D6-4F17-4250-BD31-B7184F6B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7A812B9-81CD-4383-A969-F4547092E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76777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5" y="2804832"/>
            <a:ext cx="2259016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499" y="2804832"/>
            <a:ext cx="2257781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16368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53474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D5DF6B6-3F3C-445E-8CC3-BAFA3D7D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8906123-3E6D-4E61-9AB6-6B1A42B7A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479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7D3642F-C8EF-48BF-929A-740A77E433E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8040858" y="2187163"/>
            <a:ext cx="3568958" cy="3568029"/>
          </a:xfrm>
          <a:prstGeom prst="ellipse">
            <a:avLst/>
          </a:prstGeom>
          <a:solidFill>
            <a:schemeClr val="accent3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8E06C46-246C-4AC7-8CAA-09BB96286D58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5149940" y="2187163"/>
            <a:ext cx="3568958" cy="3568029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9B353F2-F330-43C5-9393-227A937D64FA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259022" y="2187163"/>
            <a:ext cx="3568958" cy="3568029"/>
          </a:xfrm>
          <a:prstGeom prst="ellipse">
            <a:avLst/>
          </a:prstGeom>
          <a:solidFill>
            <a:schemeClr val="accent2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A2412B-8E33-42C5-97C0-5A7B086A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8203ACF-B4F4-4A23-B2C8-CB9819B62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056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942019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55306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68593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942019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55306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68593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52A6C-6ED1-40F7-B704-C2FFFC32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64D036A-14BC-4EDC-89A2-414E9F175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0455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2019" y="1828800"/>
            <a:ext cx="9868881" cy="43434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96159052-C84A-4994-8122-D63877E7E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1588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89488" y="1747063"/>
            <a:ext cx="6816061" cy="4457602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17536" y="2512529"/>
            <a:ext cx="407195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/>
              <a:t>New York HQ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717B-96BA-4987-9234-1FF68C15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084D80B-777D-4C21-BA02-1D5F121A2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5F0905-40B9-48EF-BDA6-B822EFCC4FA7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E1A1B11-BA89-44BD-9907-1C9287EBF07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63" name="Graphic 16">
            <a:extLst>
              <a:ext uri="{FF2B5EF4-FFF2-40B4-BE49-F238E27FC236}">
                <a16:creationId xmlns:a16="http://schemas.microsoft.com/office/drawing/2014/main" id="{A3F8AF1A-9FEA-433C-BE5D-0EDAB7989414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DBFD993-DD6E-4B3F-9A6E-B7933F79299E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66" name="Freeform: Shape 41">
              <a:extLst>
                <a:ext uri="{FF2B5EF4-FFF2-40B4-BE49-F238E27FC236}">
                  <a16:creationId xmlns:a16="http://schemas.microsoft.com/office/drawing/2014/main" id="{0588EF54-9BB3-4429-BAC1-E1847B4484B4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42">
              <a:extLst>
                <a:ext uri="{FF2B5EF4-FFF2-40B4-BE49-F238E27FC236}">
                  <a16:creationId xmlns:a16="http://schemas.microsoft.com/office/drawing/2014/main" id="{21E0E6CA-6A9D-4569-BC93-704DC69FEE2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81">
              <a:extLst>
                <a:ext uri="{FF2B5EF4-FFF2-40B4-BE49-F238E27FC236}">
                  <a16:creationId xmlns:a16="http://schemas.microsoft.com/office/drawing/2014/main" id="{9D722FA0-DCDF-4702-9787-DB2DD115F74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41">
              <a:extLst>
                <a:ext uri="{FF2B5EF4-FFF2-40B4-BE49-F238E27FC236}">
                  <a16:creationId xmlns:a16="http://schemas.microsoft.com/office/drawing/2014/main" id="{D81DC9BC-E321-481F-B873-E490F6441D38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81">
              <a:extLst>
                <a:ext uri="{FF2B5EF4-FFF2-40B4-BE49-F238E27FC236}">
                  <a16:creationId xmlns:a16="http://schemas.microsoft.com/office/drawing/2014/main" id="{3E9C190A-9D40-4775-A772-2B1EC3EF7EB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181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FD90-1941-4DE1-9428-9F3B3D27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B7C00-C560-4454-9EB1-FF8751B74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B6F03-4710-48FD-BABD-2577FF8C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F4264-76BA-4404-8214-73F4DADA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5B488-259B-46E1-8996-8B8F1CFCA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249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C1813E0-C3DF-4E16-8A08-72BA4DB066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72677" y="1811526"/>
            <a:ext cx="8860227" cy="4369060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377" name="Freeform 107">
              <a:extLst>
                <a:ext uri="{FF2B5EF4-FFF2-40B4-BE49-F238E27FC236}">
                  <a16:creationId xmlns:a16="http://schemas.microsoft.com/office/drawing/2014/main" id="{ECC6CC15-C9C4-456B-91EF-1E977C7AF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8" name="Freeform 126">
              <a:extLst>
                <a:ext uri="{FF2B5EF4-FFF2-40B4-BE49-F238E27FC236}">
                  <a16:creationId xmlns:a16="http://schemas.microsoft.com/office/drawing/2014/main" id="{80A8E6DB-3627-40BD-89B2-38DED4FD6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9" name="Freeform 158">
              <a:extLst>
                <a:ext uri="{FF2B5EF4-FFF2-40B4-BE49-F238E27FC236}">
                  <a16:creationId xmlns:a16="http://schemas.microsoft.com/office/drawing/2014/main" id="{7C4B7C39-D759-4BDC-B585-9D7388FD61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0" name="Freeform 164">
              <a:extLst>
                <a:ext uri="{FF2B5EF4-FFF2-40B4-BE49-F238E27FC236}">
                  <a16:creationId xmlns:a16="http://schemas.microsoft.com/office/drawing/2014/main" id="{D7482F7E-F0FB-4C03-A5D9-C1C98AE9F9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B2028B9D-2F1A-4DD9-8F04-161991FD8CC1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382" name="Freeform 5">
                <a:extLst>
                  <a:ext uri="{FF2B5EF4-FFF2-40B4-BE49-F238E27FC236}">
                    <a16:creationId xmlns:a16="http://schemas.microsoft.com/office/drawing/2014/main" id="{F239AAEA-AB39-4319-ABFC-CCC0BCADB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3" name="Freeform 6">
                <a:extLst>
                  <a:ext uri="{FF2B5EF4-FFF2-40B4-BE49-F238E27FC236}">
                    <a16:creationId xmlns:a16="http://schemas.microsoft.com/office/drawing/2014/main" id="{E0375934-23F9-41D6-B327-D4F880453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4" name="Freeform 7">
                <a:extLst>
                  <a:ext uri="{FF2B5EF4-FFF2-40B4-BE49-F238E27FC236}">
                    <a16:creationId xmlns:a16="http://schemas.microsoft.com/office/drawing/2014/main" id="{74C41EF3-A5E4-4526-83E8-BF477333F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5" name="Freeform 8">
                <a:extLst>
                  <a:ext uri="{FF2B5EF4-FFF2-40B4-BE49-F238E27FC236}">
                    <a16:creationId xmlns:a16="http://schemas.microsoft.com/office/drawing/2014/main" id="{1980BEE7-CAA4-44BA-BE9C-6592CC468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6" name="Freeform 9">
                <a:extLst>
                  <a:ext uri="{FF2B5EF4-FFF2-40B4-BE49-F238E27FC236}">
                    <a16:creationId xmlns:a16="http://schemas.microsoft.com/office/drawing/2014/main" id="{9218CC2D-82E7-46C2-BE63-9A3878D39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7" name="Freeform 10">
                <a:extLst>
                  <a:ext uri="{FF2B5EF4-FFF2-40B4-BE49-F238E27FC236}">
                    <a16:creationId xmlns:a16="http://schemas.microsoft.com/office/drawing/2014/main" id="{7950C59B-7BD5-43C6-ACB1-AF87DF815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8" name="Freeform 11">
                <a:extLst>
                  <a:ext uri="{FF2B5EF4-FFF2-40B4-BE49-F238E27FC236}">
                    <a16:creationId xmlns:a16="http://schemas.microsoft.com/office/drawing/2014/main" id="{294E618B-6F21-4CC9-AB19-AD0130DDC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9" name="Freeform 12">
                <a:extLst>
                  <a:ext uri="{FF2B5EF4-FFF2-40B4-BE49-F238E27FC236}">
                    <a16:creationId xmlns:a16="http://schemas.microsoft.com/office/drawing/2014/main" id="{FBC3EA44-D52F-4914-886C-CCD918FDA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0" name="Freeform 13">
                <a:extLst>
                  <a:ext uri="{FF2B5EF4-FFF2-40B4-BE49-F238E27FC236}">
                    <a16:creationId xmlns:a16="http://schemas.microsoft.com/office/drawing/2014/main" id="{5A2FBF15-4FA8-4C27-9041-B1317E1A6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1" name="Freeform 14">
                <a:extLst>
                  <a:ext uri="{FF2B5EF4-FFF2-40B4-BE49-F238E27FC236}">
                    <a16:creationId xmlns:a16="http://schemas.microsoft.com/office/drawing/2014/main" id="{CC1A8FC0-0F2A-49E4-A6BF-5820F7390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2" name="Freeform 15">
                <a:extLst>
                  <a:ext uri="{FF2B5EF4-FFF2-40B4-BE49-F238E27FC236}">
                    <a16:creationId xmlns:a16="http://schemas.microsoft.com/office/drawing/2014/main" id="{E09DCBA2-AA64-4179-9F31-538128497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3" name="Freeform 16">
                <a:extLst>
                  <a:ext uri="{FF2B5EF4-FFF2-40B4-BE49-F238E27FC236}">
                    <a16:creationId xmlns:a16="http://schemas.microsoft.com/office/drawing/2014/main" id="{A66F132C-B60B-412A-B86D-5C28B4799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4" name="Freeform 17">
                <a:extLst>
                  <a:ext uri="{FF2B5EF4-FFF2-40B4-BE49-F238E27FC236}">
                    <a16:creationId xmlns:a16="http://schemas.microsoft.com/office/drawing/2014/main" id="{1D558BD2-5571-425D-813F-03FA465E3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5" name="Freeform 18">
                <a:extLst>
                  <a:ext uri="{FF2B5EF4-FFF2-40B4-BE49-F238E27FC236}">
                    <a16:creationId xmlns:a16="http://schemas.microsoft.com/office/drawing/2014/main" id="{D6F09C87-94D9-4F8C-8190-F0393B92A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6" name="Freeform 19">
                <a:extLst>
                  <a:ext uri="{FF2B5EF4-FFF2-40B4-BE49-F238E27FC236}">
                    <a16:creationId xmlns:a16="http://schemas.microsoft.com/office/drawing/2014/main" id="{AF872C09-DC0C-491D-8281-84EF91E63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7" name="Freeform 20">
                <a:extLst>
                  <a:ext uri="{FF2B5EF4-FFF2-40B4-BE49-F238E27FC236}">
                    <a16:creationId xmlns:a16="http://schemas.microsoft.com/office/drawing/2014/main" id="{D3F16D57-23A6-4EEF-B74C-D2EA66D3E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8" name="Freeform 21">
                <a:extLst>
                  <a:ext uri="{FF2B5EF4-FFF2-40B4-BE49-F238E27FC236}">
                    <a16:creationId xmlns:a16="http://schemas.microsoft.com/office/drawing/2014/main" id="{C397EA24-6879-4CF5-925D-BD6BBA3A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9" name="Freeform 22">
                <a:extLst>
                  <a:ext uri="{FF2B5EF4-FFF2-40B4-BE49-F238E27FC236}">
                    <a16:creationId xmlns:a16="http://schemas.microsoft.com/office/drawing/2014/main" id="{DE782E4C-AB27-44B3-982A-DA0633AD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0" name="Freeform 23">
                <a:extLst>
                  <a:ext uri="{FF2B5EF4-FFF2-40B4-BE49-F238E27FC236}">
                    <a16:creationId xmlns:a16="http://schemas.microsoft.com/office/drawing/2014/main" id="{240BDA7B-D9AC-422C-9F6C-FAE3A5D6E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1" name="Freeform 24">
                <a:extLst>
                  <a:ext uri="{FF2B5EF4-FFF2-40B4-BE49-F238E27FC236}">
                    <a16:creationId xmlns:a16="http://schemas.microsoft.com/office/drawing/2014/main" id="{A5A0FEA1-BBB5-4FF4-9E32-0E705A63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2" name="Freeform 25">
                <a:extLst>
                  <a:ext uri="{FF2B5EF4-FFF2-40B4-BE49-F238E27FC236}">
                    <a16:creationId xmlns:a16="http://schemas.microsoft.com/office/drawing/2014/main" id="{45EC8509-16EC-4590-987F-DD9EDDA39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3" name="Freeform 26">
                <a:extLst>
                  <a:ext uri="{FF2B5EF4-FFF2-40B4-BE49-F238E27FC236}">
                    <a16:creationId xmlns:a16="http://schemas.microsoft.com/office/drawing/2014/main" id="{AAF89E55-7232-436A-A31E-29A73AD21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4" name="Freeform 27">
                <a:extLst>
                  <a:ext uri="{FF2B5EF4-FFF2-40B4-BE49-F238E27FC236}">
                    <a16:creationId xmlns:a16="http://schemas.microsoft.com/office/drawing/2014/main" id="{40AE91B4-F36E-404A-83F5-7017321A4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5" name="Freeform 28">
                <a:extLst>
                  <a:ext uri="{FF2B5EF4-FFF2-40B4-BE49-F238E27FC236}">
                    <a16:creationId xmlns:a16="http://schemas.microsoft.com/office/drawing/2014/main" id="{0B050F08-49F7-4862-890C-12D9951F1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6" name="Freeform 29">
                <a:extLst>
                  <a:ext uri="{FF2B5EF4-FFF2-40B4-BE49-F238E27FC236}">
                    <a16:creationId xmlns:a16="http://schemas.microsoft.com/office/drawing/2014/main" id="{3C059288-E2C7-49D9-B83B-207D793E5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7" name="Freeform 30">
                <a:extLst>
                  <a:ext uri="{FF2B5EF4-FFF2-40B4-BE49-F238E27FC236}">
                    <a16:creationId xmlns:a16="http://schemas.microsoft.com/office/drawing/2014/main" id="{149444A0-CE4E-490A-B29A-A0C0B88F3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8" name="Freeform 31">
                <a:extLst>
                  <a:ext uri="{FF2B5EF4-FFF2-40B4-BE49-F238E27FC236}">
                    <a16:creationId xmlns:a16="http://schemas.microsoft.com/office/drawing/2014/main" id="{78CFA99B-E94F-4043-AE68-59D1BA056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9" name="Freeform 32">
                <a:extLst>
                  <a:ext uri="{FF2B5EF4-FFF2-40B4-BE49-F238E27FC236}">
                    <a16:creationId xmlns:a16="http://schemas.microsoft.com/office/drawing/2014/main" id="{4811BD5E-BD65-4C3F-94C9-CE54BDEEE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0" name="Freeform 33">
                <a:extLst>
                  <a:ext uri="{FF2B5EF4-FFF2-40B4-BE49-F238E27FC236}">
                    <a16:creationId xmlns:a16="http://schemas.microsoft.com/office/drawing/2014/main" id="{E131F1EB-6C74-4BCF-8EB2-BCC89787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1" name="Freeform 34">
                <a:extLst>
                  <a:ext uri="{FF2B5EF4-FFF2-40B4-BE49-F238E27FC236}">
                    <a16:creationId xmlns:a16="http://schemas.microsoft.com/office/drawing/2014/main" id="{C2491BC2-4204-4CAE-9B1A-BDEB32BF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2" name="Freeform 35">
                <a:extLst>
                  <a:ext uri="{FF2B5EF4-FFF2-40B4-BE49-F238E27FC236}">
                    <a16:creationId xmlns:a16="http://schemas.microsoft.com/office/drawing/2014/main" id="{71CCD0AE-31F0-4C5E-9CA9-C1853A21B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3" name="Freeform 36">
                <a:extLst>
                  <a:ext uri="{FF2B5EF4-FFF2-40B4-BE49-F238E27FC236}">
                    <a16:creationId xmlns:a16="http://schemas.microsoft.com/office/drawing/2014/main" id="{F1BA516F-86B8-469C-B54A-B99EE134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4" name="Freeform 37">
                <a:extLst>
                  <a:ext uri="{FF2B5EF4-FFF2-40B4-BE49-F238E27FC236}">
                    <a16:creationId xmlns:a16="http://schemas.microsoft.com/office/drawing/2014/main" id="{0C0C75E3-6554-4853-A60A-9DE34A2B2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5" name="Freeform 38">
                <a:extLst>
                  <a:ext uri="{FF2B5EF4-FFF2-40B4-BE49-F238E27FC236}">
                    <a16:creationId xmlns:a16="http://schemas.microsoft.com/office/drawing/2014/main" id="{E2CBFD1A-0310-4663-8D09-181598A80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6" name="Freeform 39">
                <a:extLst>
                  <a:ext uri="{FF2B5EF4-FFF2-40B4-BE49-F238E27FC236}">
                    <a16:creationId xmlns:a16="http://schemas.microsoft.com/office/drawing/2014/main" id="{1940B90D-8D4C-4592-8F9F-1C6636B31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7" name="Freeform 40">
                <a:extLst>
                  <a:ext uri="{FF2B5EF4-FFF2-40B4-BE49-F238E27FC236}">
                    <a16:creationId xmlns:a16="http://schemas.microsoft.com/office/drawing/2014/main" id="{1E017C19-BEFE-47C0-9E38-36B059A03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8" name="Freeform 41">
                <a:extLst>
                  <a:ext uri="{FF2B5EF4-FFF2-40B4-BE49-F238E27FC236}">
                    <a16:creationId xmlns:a16="http://schemas.microsoft.com/office/drawing/2014/main" id="{868EC439-4C77-432B-81FB-C323EAA37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9" name="Freeform 42">
                <a:extLst>
                  <a:ext uri="{FF2B5EF4-FFF2-40B4-BE49-F238E27FC236}">
                    <a16:creationId xmlns:a16="http://schemas.microsoft.com/office/drawing/2014/main" id="{E324632C-AC41-4CDB-8265-D30ABAB87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0" name="Freeform 43">
                <a:extLst>
                  <a:ext uri="{FF2B5EF4-FFF2-40B4-BE49-F238E27FC236}">
                    <a16:creationId xmlns:a16="http://schemas.microsoft.com/office/drawing/2014/main" id="{F54868A2-9312-4DD8-B8AF-4261C1D2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1" name="Freeform 44">
                <a:extLst>
                  <a:ext uri="{FF2B5EF4-FFF2-40B4-BE49-F238E27FC236}">
                    <a16:creationId xmlns:a16="http://schemas.microsoft.com/office/drawing/2014/main" id="{0F7A334A-C9B6-42BC-AF6A-A8A365370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2" name="Freeform 45">
                <a:extLst>
                  <a:ext uri="{FF2B5EF4-FFF2-40B4-BE49-F238E27FC236}">
                    <a16:creationId xmlns:a16="http://schemas.microsoft.com/office/drawing/2014/main" id="{C5551098-BE7F-4B68-AB72-10D1C729A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3" name="Freeform 46">
                <a:extLst>
                  <a:ext uri="{FF2B5EF4-FFF2-40B4-BE49-F238E27FC236}">
                    <a16:creationId xmlns:a16="http://schemas.microsoft.com/office/drawing/2014/main" id="{FD89D17A-D91B-4C51-9AB7-7DB4A68A6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4" name="Freeform 47">
                <a:extLst>
                  <a:ext uri="{FF2B5EF4-FFF2-40B4-BE49-F238E27FC236}">
                    <a16:creationId xmlns:a16="http://schemas.microsoft.com/office/drawing/2014/main" id="{DDAF589B-A52B-4D1A-8EFE-D7924A357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5" name="Freeform 48">
                <a:extLst>
                  <a:ext uri="{FF2B5EF4-FFF2-40B4-BE49-F238E27FC236}">
                    <a16:creationId xmlns:a16="http://schemas.microsoft.com/office/drawing/2014/main" id="{E00FD0E7-FAB5-4B0B-BE22-6C18A4C1D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6" name="Freeform 49">
                <a:extLst>
                  <a:ext uri="{FF2B5EF4-FFF2-40B4-BE49-F238E27FC236}">
                    <a16:creationId xmlns:a16="http://schemas.microsoft.com/office/drawing/2014/main" id="{AFB9205C-4C1D-44B7-B103-6FC891790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7" name="Freeform 50">
                <a:extLst>
                  <a:ext uri="{FF2B5EF4-FFF2-40B4-BE49-F238E27FC236}">
                    <a16:creationId xmlns:a16="http://schemas.microsoft.com/office/drawing/2014/main" id="{F22C0583-EBFE-49F1-AF1C-6A2FE41A2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8" name="Freeform 51">
                <a:extLst>
                  <a:ext uri="{FF2B5EF4-FFF2-40B4-BE49-F238E27FC236}">
                    <a16:creationId xmlns:a16="http://schemas.microsoft.com/office/drawing/2014/main" id="{8ABEC045-6D99-46D7-BEBC-0B663627A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9" name="Freeform 52">
                <a:extLst>
                  <a:ext uri="{FF2B5EF4-FFF2-40B4-BE49-F238E27FC236}">
                    <a16:creationId xmlns:a16="http://schemas.microsoft.com/office/drawing/2014/main" id="{4C6E17BF-8549-46E8-ABA3-3461E9163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0" name="Freeform 53">
                <a:extLst>
                  <a:ext uri="{FF2B5EF4-FFF2-40B4-BE49-F238E27FC236}">
                    <a16:creationId xmlns:a16="http://schemas.microsoft.com/office/drawing/2014/main" id="{C453B886-5201-4F7A-8B31-E04A504E4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1" name="Freeform 54">
                <a:extLst>
                  <a:ext uri="{FF2B5EF4-FFF2-40B4-BE49-F238E27FC236}">
                    <a16:creationId xmlns:a16="http://schemas.microsoft.com/office/drawing/2014/main" id="{F1041B2D-EB3A-4E41-A763-425F26E8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2" name="Freeform 55">
                <a:extLst>
                  <a:ext uri="{FF2B5EF4-FFF2-40B4-BE49-F238E27FC236}">
                    <a16:creationId xmlns:a16="http://schemas.microsoft.com/office/drawing/2014/main" id="{237F28F5-D49A-4C12-932C-292E3330C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3" name="Freeform 56">
                <a:extLst>
                  <a:ext uri="{FF2B5EF4-FFF2-40B4-BE49-F238E27FC236}">
                    <a16:creationId xmlns:a16="http://schemas.microsoft.com/office/drawing/2014/main" id="{6335F1BD-2344-4D7D-BB30-F753CF63E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4" name="Freeform 57">
                <a:extLst>
                  <a:ext uri="{FF2B5EF4-FFF2-40B4-BE49-F238E27FC236}">
                    <a16:creationId xmlns:a16="http://schemas.microsoft.com/office/drawing/2014/main" id="{21424409-E7A1-40CC-B830-EE76889C96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5" name="Freeform 58">
                <a:extLst>
                  <a:ext uri="{FF2B5EF4-FFF2-40B4-BE49-F238E27FC236}">
                    <a16:creationId xmlns:a16="http://schemas.microsoft.com/office/drawing/2014/main" id="{18327372-7DF9-4CAA-927E-1002C3E10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6" name="Freeform 59">
                <a:extLst>
                  <a:ext uri="{FF2B5EF4-FFF2-40B4-BE49-F238E27FC236}">
                    <a16:creationId xmlns:a16="http://schemas.microsoft.com/office/drawing/2014/main" id="{8E320C88-8D0D-4DF1-9F73-913D44A76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7" name="Freeform 60">
                <a:extLst>
                  <a:ext uri="{FF2B5EF4-FFF2-40B4-BE49-F238E27FC236}">
                    <a16:creationId xmlns:a16="http://schemas.microsoft.com/office/drawing/2014/main" id="{B21510CB-E110-488B-900C-BA72743F7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8" name="Freeform 61">
                <a:extLst>
                  <a:ext uri="{FF2B5EF4-FFF2-40B4-BE49-F238E27FC236}">
                    <a16:creationId xmlns:a16="http://schemas.microsoft.com/office/drawing/2014/main" id="{A86675C8-F5A4-4D52-B853-2441A6B45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9" name="Freeform 62">
                <a:extLst>
                  <a:ext uri="{FF2B5EF4-FFF2-40B4-BE49-F238E27FC236}">
                    <a16:creationId xmlns:a16="http://schemas.microsoft.com/office/drawing/2014/main" id="{340578EA-76B8-4582-A75E-7B56FA6DA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0" name="Freeform 63">
                <a:extLst>
                  <a:ext uri="{FF2B5EF4-FFF2-40B4-BE49-F238E27FC236}">
                    <a16:creationId xmlns:a16="http://schemas.microsoft.com/office/drawing/2014/main" id="{55A1EDDE-7A9C-4D59-BEEC-C607011C3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1" name="Freeform 64">
                <a:extLst>
                  <a:ext uri="{FF2B5EF4-FFF2-40B4-BE49-F238E27FC236}">
                    <a16:creationId xmlns:a16="http://schemas.microsoft.com/office/drawing/2014/main" id="{AF6A6209-8AA6-46A9-99BC-C8EF6CCDF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2" name="Freeform 65">
                <a:extLst>
                  <a:ext uri="{FF2B5EF4-FFF2-40B4-BE49-F238E27FC236}">
                    <a16:creationId xmlns:a16="http://schemas.microsoft.com/office/drawing/2014/main" id="{53C1C0B6-9C9D-47ED-8AEC-BEEBDFCA9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3" name="Freeform 66">
                <a:extLst>
                  <a:ext uri="{FF2B5EF4-FFF2-40B4-BE49-F238E27FC236}">
                    <a16:creationId xmlns:a16="http://schemas.microsoft.com/office/drawing/2014/main" id="{9859E915-D1A1-4ACF-88C6-7AFD3BE02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4" name="Freeform 67">
                <a:extLst>
                  <a:ext uri="{FF2B5EF4-FFF2-40B4-BE49-F238E27FC236}">
                    <a16:creationId xmlns:a16="http://schemas.microsoft.com/office/drawing/2014/main" id="{A8D435D2-D236-4A2C-8F21-8439AFD84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5" name="Freeform 68">
                <a:extLst>
                  <a:ext uri="{FF2B5EF4-FFF2-40B4-BE49-F238E27FC236}">
                    <a16:creationId xmlns:a16="http://schemas.microsoft.com/office/drawing/2014/main" id="{D0D9C13B-CD68-408B-8FCA-864962981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6" name="Freeform 69">
                <a:extLst>
                  <a:ext uri="{FF2B5EF4-FFF2-40B4-BE49-F238E27FC236}">
                    <a16:creationId xmlns:a16="http://schemas.microsoft.com/office/drawing/2014/main" id="{4B08F23B-CE6C-4404-AE85-2DFA97EC7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7" name="Freeform 70">
                <a:extLst>
                  <a:ext uri="{FF2B5EF4-FFF2-40B4-BE49-F238E27FC236}">
                    <a16:creationId xmlns:a16="http://schemas.microsoft.com/office/drawing/2014/main" id="{92126944-BAF8-4B78-994A-5897D431E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8" name="Freeform 71">
                <a:extLst>
                  <a:ext uri="{FF2B5EF4-FFF2-40B4-BE49-F238E27FC236}">
                    <a16:creationId xmlns:a16="http://schemas.microsoft.com/office/drawing/2014/main" id="{71B24195-BA59-4F26-893A-FE93CC8B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9" name="Freeform 72">
                <a:extLst>
                  <a:ext uri="{FF2B5EF4-FFF2-40B4-BE49-F238E27FC236}">
                    <a16:creationId xmlns:a16="http://schemas.microsoft.com/office/drawing/2014/main" id="{69EAFDD8-7154-4826-B874-A4FCA5A03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0" name="Freeform 73">
                <a:extLst>
                  <a:ext uri="{FF2B5EF4-FFF2-40B4-BE49-F238E27FC236}">
                    <a16:creationId xmlns:a16="http://schemas.microsoft.com/office/drawing/2014/main" id="{248BCDD7-2117-4A62-BCD3-841BFEA3D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1" name="Freeform 74">
                <a:extLst>
                  <a:ext uri="{FF2B5EF4-FFF2-40B4-BE49-F238E27FC236}">
                    <a16:creationId xmlns:a16="http://schemas.microsoft.com/office/drawing/2014/main" id="{2B2597F1-69A5-44A6-AC43-E8A32E438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2" name="Freeform 75">
                <a:extLst>
                  <a:ext uri="{FF2B5EF4-FFF2-40B4-BE49-F238E27FC236}">
                    <a16:creationId xmlns:a16="http://schemas.microsoft.com/office/drawing/2014/main" id="{A6A986E7-CAFA-4759-B9F2-A50502ADF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3" name="Freeform 76">
                <a:extLst>
                  <a:ext uri="{FF2B5EF4-FFF2-40B4-BE49-F238E27FC236}">
                    <a16:creationId xmlns:a16="http://schemas.microsoft.com/office/drawing/2014/main" id="{0FDF2EAA-4AF5-4F7F-A0A9-1EAA33E35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4" name="Freeform 77">
                <a:extLst>
                  <a:ext uri="{FF2B5EF4-FFF2-40B4-BE49-F238E27FC236}">
                    <a16:creationId xmlns:a16="http://schemas.microsoft.com/office/drawing/2014/main" id="{50B23541-2AAC-49E3-AB53-7411D0C5A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5" name="Freeform 78">
                <a:extLst>
                  <a:ext uri="{FF2B5EF4-FFF2-40B4-BE49-F238E27FC236}">
                    <a16:creationId xmlns:a16="http://schemas.microsoft.com/office/drawing/2014/main" id="{400259BA-849D-43C9-958B-C6A524030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6" name="Freeform 79">
                <a:extLst>
                  <a:ext uri="{FF2B5EF4-FFF2-40B4-BE49-F238E27FC236}">
                    <a16:creationId xmlns:a16="http://schemas.microsoft.com/office/drawing/2014/main" id="{0A09B8F9-EA53-441C-99E2-79146C84B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7" name="Freeform 80">
                <a:extLst>
                  <a:ext uri="{FF2B5EF4-FFF2-40B4-BE49-F238E27FC236}">
                    <a16:creationId xmlns:a16="http://schemas.microsoft.com/office/drawing/2014/main" id="{E571E2B8-668C-4411-AEE8-531497818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8" name="Freeform 81">
                <a:extLst>
                  <a:ext uri="{FF2B5EF4-FFF2-40B4-BE49-F238E27FC236}">
                    <a16:creationId xmlns:a16="http://schemas.microsoft.com/office/drawing/2014/main" id="{4E75D8C8-767D-4C4A-A786-17CF9DF4C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9" name="Freeform 82">
                <a:extLst>
                  <a:ext uri="{FF2B5EF4-FFF2-40B4-BE49-F238E27FC236}">
                    <a16:creationId xmlns:a16="http://schemas.microsoft.com/office/drawing/2014/main" id="{D4078342-5F9B-4126-9645-3BF42CAC2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0" name="Freeform 83">
                <a:extLst>
                  <a:ext uri="{FF2B5EF4-FFF2-40B4-BE49-F238E27FC236}">
                    <a16:creationId xmlns:a16="http://schemas.microsoft.com/office/drawing/2014/main" id="{50397EE4-C06E-41E4-9D35-DFD7125CB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1" name="Freeform 84">
                <a:extLst>
                  <a:ext uri="{FF2B5EF4-FFF2-40B4-BE49-F238E27FC236}">
                    <a16:creationId xmlns:a16="http://schemas.microsoft.com/office/drawing/2014/main" id="{C48900EE-A201-40E1-9C6E-2C90C068D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2" name="Freeform 85">
                <a:extLst>
                  <a:ext uri="{FF2B5EF4-FFF2-40B4-BE49-F238E27FC236}">
                    <a16:creationId xmlns:a16="http://schemas.microsoft.com/office/drawing/2014/main" id="{FE65D09D-0D2E-4AFE-B4B7-0D80201E9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3" name="Freeform 86">
                <a:extLst>
                  <a:ext uri="{FF2B5EF4-FFF2-40B4-BE49-F238E27FC236}">
                    <a16:creationId xmlns:a16="http://schemas.microsoft.com/office/drawing/2014/main" id="{721EAA8B-68EA-4FF6-9CDA-7E2AA1E03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4" name="Freeform 87">
                <a:extLst>
                  <a:ext uri="{FF2B5EF4-FFF2-40B4-BE49-F238E27FC236}">
                    <a16:creationId xmlns:a16="http://schemas.microsoft.com/office/drawing/2014/main" id="{96113F4B-9DBA-4365-A7E2-70ECFC510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5" name="Freeform 88">
                <a:extLst>
                  <a:ext uri="{FF2B5EF4-FFF2-40B4-BE49-F238E27FC236}">
                    <a16:creationId xmlns:a16="http://schemas.microsoft.com/office/drawing/2014/main" id="{7083D917-B696-4DFC-98F0-598094192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6" name="Freeform 89">
                <a:extLst>
                  <a:ext uri="{FF2B5EF4-FFF2-40B4-BE49-F238E27FC236}">
                    <a16:creationId xmlns:a16="http://schemas.microsoft.com/office/drawing/2014/main" id="{4DFF9FF0-4B80-422A-941F-71ABF2287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7" name="Freeform 90">
                <a:extLst>
                  <a:ext uri="{FF2B5EF4-FFF2-40B4-BE49-F238E27FC236}">
                    <a16:creationId xmlns:a16="http://schemas.microsoft.com/office/drawing/2014/main" id="{A4ADB565-C757-445D-9863-2FE7251CF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8" name="Freeform 91">
                <a:extLst>
                  <a:ext uri="{FF2B5EF4-FFF2-40B4-BE49-F238E27FC236}">
                    <a16:creationId xmlns:a16="http://schemas.microsoft.com/office/drawing/2014/main" id="{D3BB68B9-DF29-40C1-A429-652523034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9" name="Freeform 92">
                <a:extLst>
                  <a:ext uri="{FF2B5EF4-FFF2-40B4-BE49-F238E27FC236}">
                    <a16:creationId xmlns:a16="http://schemas.microsoft.com/office/drawing/2014/main" id="{4A81A5B1-CF91-4524-A1EE-8629A3E7F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0" name="Freeform 93">
                <a:extLst>
                  <a:ext uri="{FF2B5EF4-FFF2-40B4-BE49-F238E27FC236}">
                    <a16:creationId xmlns:a16="http://schemas.microsoft.com/office/drawing/2014/main" id="{5E306E0C-1FBE-41C7-AE7E-82D85632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1" name="Freeform 94">
                <a:extLst>
                  <a:ext uri="{FF2B5EF4-FFF2-40B4-BE49-F238E27FC236}">
                    <a16:creationId xmlns:a16="http://schemas.microsoft.com/office/drawing/2014/main" id="{BC6AFC1B-AD00-49F1-B15D-C56029005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2" name="Freeform 95">
                <a:extLst>
                  <a:ext uri="{FF2B5EF4-FFF2-40B4-BE49-F238E27FC236}">
                    <a16:creationId xmlns:a16="http://schemas.microsoft.com/office/drawing/2014/main" id="{420880B7-4782-4ADF-9A0B-56D564728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3" name="Freeform 96">
                <a:extLst>
                  <a:ext uri="{FF2B5EF4-FFF2-40B4-BE49-F238E27FC236}">
                    <a16:creationId xmlns:a16="http://schemas.microsoft.com/office/drawing/2014/main" id="{8196D3F1-E8E8-4EB6-A0EA-4CA666E6F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4" name="Freeform 97">
                <a:extLst>
                  <a:ext uri="{FF2B5EF4-FFF2-40B4-BE49-F238E27FC236}">
                    <a16:creationId xmlns:a16="http://schemas.microsoft.com/office/drawing/2014/main" id="{055F75DF-4510-4006-AC80-2AD0EA2AE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5" name="Freeform 98">
                <a:extLst>
                  <a:ext uri="{FF2B5EF4-FFF2-40B4-BE49-F238E27FC236}">
                    <a16:creationId xmlns:a16="http://schemas.microsoft.com/office/drawing/2014/main" id="{F026B57F-92E5-45BF-94BF-39CD18427A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6" name="Freeform 99">
                <a:extLst>
                  <a:ext uri="{FF2B5EF4-FFF2-40B4-BE49-F238E27FC236}">
                    <a16:creationId xmlns:a16="http://schemas.microsoft.com/office/drawing/2014/main" id="{0E4191A0-058D-4E92-9B11-2CA4C5A9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7" name="Freeform 100">
                <a:extLst>
                  <a:ext uri="{FF2B5EF4-FFF2-40B4-BE49-F238E27FC236}">
                    <a16:creationId xmlns:a16="http://schemas.microsoft.com/office/drawing/2014/main" id="{FEFD11F1-8BD9-402B-8E39-CAF269C85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8" name="Freeform 101">
                <a:extLst>
                  <a:ext uri="{FF2B5EF4-FFF2-40B4-BE49-F238E27FC236}">
                    <a16:creationId xmlns:a16="http://schemas.microsoft.com/office/drawing/2014/main" id="{D8F310A6-BDA5-4165-B939-781AD0983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9" name="Freeform 102">
                <a:extLst>
                  <a:ext uri="{FF2B5EF4-FFF2-40B4-BE49-F238E27FC236}">
                    <a16:creationId xmlns:a16="http://schemas.microsoft.com/office/drawing/2014/main" id="{488A709B-7436-4EC4-84ED-41E4A5A7A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0" name="Freeform 103">
                <a:extLst>
                  <a:ext uri="{FF2B5EF4-FFF2-40B4-BE49-F238E27FC236}">
                    <a16:creationId xmlns:a16="http://schemas.microsoft.com/office/drawing/2014/main" id="{9E9ECD08-6059-4064-8C34-874CAAB0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1" name="Freeform 104">
                <a:extLst>
                  <a:ext uri="{FF2B5EF4-FFF2-40B4-BE49-F238E27FC236}">
                    <a16:creationId xmlns:a16="http://schemas.microsoft.com/office/drawing/2014/main" id="{152044DE-A118-4FB8-BD27-40EE34A5B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2" name="Freeform 105">
                <a:extLst>
                  <a:ext uri="{FF2B5EF4-FFF2-40B4-BE49-F238E27FC236}">
                    <a16:creationId xmlns:a16="http://schemas.microsoft.com/office/drawing/2014/main" id="{5942A75B-466A-438A-B012-96BC48373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3" name="Freeform 106">
                <a:extLst>
                  <a:ext uri="{FF2B5EF4-FFF2-40B4-BE49-F238E27FC236}">
                    <a16:creationId xmlns:a16="http://schemas.microsoft.com/office/drawing/2014/main" id="{264A03FB-E301-4E7C-A02C-9903F617F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4" name="Freeform 108">
                <a:extLst>
                  <a:ext uri="{FF2B5EF4-FFF2-40B4-BE49-F238E27FC236}">
                    <a16:creationId xmlns:a16="http://schemas.microsoft.com/office/drawing/2014/main" id="{732AA408-C8C5-45E3-A16F-4819BCEE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5" name="Freeform 109">
                <a:extLst>
                  <a:ext uri="{FF2B5EF4-FFF2-40B4-BE49-F238E27FC236}">
                    <a16:creationId xmlns:a16="http://schemas.microsoft.com/office/drawing/2014/main" id="{589BF098-E3C9-4518-9CD5-ABC3C8122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6" name="Freeform 110">
                <a:extLst>
                  <a:ext uri="{FF2B5EF4-FFF2-40B4-BE49-F238E27FC236}">
                    <a16:creationId xmlns:a16="http://schemas.microsoft.com/office/drawing/2014/main" id="{16E26DAB-F62E-43B1-A420-54A042A6C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7" name="Freeform 111">
                <a:extLst>
                  <a:ext uri="{FF2B5EF4-FFF2-40B4-BE49-F238E27FC236}">
                    <a16:creationId xmlns:a16="http://schemas.microsoft.com/office/drawing/2014/main" id="{A7EE6722-76BE-40EB-95DD-A569BE390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8" name="Freeform 112">
                <a:extLst>
                  <a:ext uri="{FF2B5EF4-FFF2-40B4-BE49-F238E27FC236}">
                    <a16:creationId xmlns:a16="http://schemas.microsoft.com/office/drawing/2014/main" id="{36DE37ED-F73F-411A-951B-8E3B4A702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9" name="Freeform 113">
                <a:extLst>
                  <a:ext uri="{FF2B5EF4-FFF2-40B4-BE49-F238E27FC236}">
                    <a16:creationId xmlns:a16="http://schemas.microsoft.com/office/drawing/2014/main" id="{1F999971-649E-43F4-80AD-9E4ACA763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0" name="Freeform 114">
                <a:extLst>
                  <a:ext uri="{FF2B5EF4-FFF2-40B4-BE49-F238E27FC236}">
                    <a16:creationId xmlns:a16="http://schemas.microsoft.com/office/drawing/2014/main" id="{CAB7727B-6D94-4867-A76F-05C5C721C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1" name="Freeform 115">
                <a:extLst>
                  <a:ext uri="{FF2B5EF4-FFF2-40B4-BE49-F238E27FC236}">
                    <a16:creationId xmlns:a16="http://schemas.microsoft.com/office/drawing/2014/main" id="{5CDBF866-C997-48C9-83FF-220017E55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2" name="Freeform 116">
                <a:extLst>
                  <a:ext uri="{FF2B5EF4-FFF2-40B4-BE49-F238E27FC236}">
                    <a16:creationId xmlns:a16="http://schemas.microsoft.com/office/drawing/2014/main" id="{726A35A3-2B2B-447D-959A-BDA13EEB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3" name="Freeform 117">
                <a:extLst>
                  <a:ext uri="{FF2B5EF4-FFF2-40B4-BE49-F238E27FC236}">
                    <a16:creationId xmlns:a16="http://schemas.microsoft.com/office/drawing/2014/main" id="{7600CE04-9AF8-460D-8707-17B3F6AE1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4" name="Freeform 118">
                <a:extLst>
                  <a:ext uri="{FF2B5EF4-FFF2-40B4-BE49-F238E27FC236}">
                    <a16:creationId xmlns:a16="http://schemas.microsoft.com/office/drawing/2014/main" id="{01D81DC2-1528-47B5-A22E-7E9C02C45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5" name="Freeform 119">
                <a:extLst>
                  <a:ext uri="{FF2B5EF4-FFF2-40B4-BE49-F238E27FC236}">
                    <a16:creationId xmlns:a16="http://schemas.microsoft.com/office/drawing/2014/main" id="{A30EEEED-6710-42C8-9C90-BBF2FE0AE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6" name="Freeform 120">
                <a:extLst>
                  <a:ext uri="{FF2B5EF4-FFF2-40B4-BE49-F238E27FC236}">
                    <a16:creationId xmlns:a16="http://schemas.microsoft.com/office/drawing/2014/main" id="{0F7D3686-C6B0-4838-BDCE-8C41485D6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7" name="Freeform 121">
                <a:extLst>
                  <a:ext uri="{FF2B5EF4-FFF2-40B4-BE49-F238E27FC236}">
                    <a16:creationId xmlns:a16="http://schemas.microsoft.com/office/drawing/2014/main" id="{382C31FB-8C44-46F1-AD63-0A89BE611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8" name="Freeform 122">
                <a:extLst>
                  <a:ext uri="{FF2B5EF4-FFF2-40B4-BE49-F238E27FC236}">
                    <a16:creationId xmlns:a16="http://schemas.microsoft.com/office/drawing/2014/main" id="{A077E060-466C-4D96-B840-A0443D7A4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9" name="Freeform 123">
                <a:extLst>
                  <a:ext uri="{FF2B5EF4-FFF2-40B4-BE49-F238E27FC236}">
                    <a16:creationId xmlns:a16="http://schemas.microsoft.com/office/drawing/2014/main" id="{C738CECD-793F-4B5E-8A71-6F514C6A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0" name="Freeform 124">
                <a:extLst>
                  <a:ext uri="{FF2B5EF4-FFF2-40B4-BE49-F238E27FC236}">
                    <a16:creationId xmlns:a16="http://schemas.microsoft.com/office/drawing/2014/main" id="{32163B25-8B73-4810-BC67-F2E476354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1" name="Freeform 125">
                <a:extLst>
                  <a:ext uri="{FF2B5EF4-FFF2-40B4-BE49-F238E27FC236}">
                    <a16:creationId xmlns:a16="http://schemas.microsoft.com/office/drawing/2014/main" id="{4D08AC84-EC57-484F-B559-9A3EFFAF9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2" name="Freeform 127">
                <a:extLst>
                  <a:ext uri="{FF2B5EF4-FFF2-40B4-BE49-F238E27FC236}">
                    <a16:creationId xmlns:a16="http://schemas.microsoft.com/office/drawing/2014/main" id="{73F5609B-470D-48E4-9062-B8DD90BE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3" name="Freeform 128">
                <a:extLst>
                  <a:ext uri="{FF2B5EF4-FFF2-40B4-BE49-F238E27FC236}">
                    <a16:creationId xmlns:a16="http://schemas.microsoft.com/office/drawing/2014/main" id="{EB2261DC-F93F-484E-931D-A8077E0CF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4" name="Freeform 129">
                <a:extLst>
                  <a:ext uri="{FF2B5EF4-FFF2-40B4-BE49-F238E27FC236}">
                    <a16:creationId xmlns:a16="http://schemas.microsoft.com/office/drawing/2014/main" id="{08143082-C407-4CC6-8E15-EBA6A521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5" name="Freeform 130">
                <a:extLst>
                  <a:ext uri="{FF2B5EF4-FFF2-40B4-BE49-F238E27FC236}">
                    <a16:creationId xmlns:a16="http://schemas.microsoft.com/office/drawing/2014/main" id="{E345FDD8-5132-44DF-BA17-2ED611C3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6" name="Freeform 131">
                <a:extLst>
                  <a:ext uri="{FF2B5EF4-FFF2-40B4-BE49-F238E27FC236}">
                    <a16:creationId xmlns:a16="http://schemas.microsoft.com/office/drawing/2014/main" id="{B6B7F8FF-406D-4E6C-80F9-B519A3AEC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7" name="Freeform 132">
                <a:extLst>
                  <a:ext uri="{FF2B5EF4-FFF2-40B4-BE49-F238E27FC236}">
                    <a16:creationId xmlns:a16="http://schemas.microsoft.com/office/drawing/2014/main" id="{BCF57A9A-A36A-4795-BF8B-93C22AA62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8" name="Freeform 133">
                <a:extLst>
                  <a:ext uri="{FF2B5EF4-FFF2-40B4-BE49-F238E27FC236}">
                    <a16:creationId xmlns:a16="http://schemas.microsoft.com/office/drawing/2014/main" id="{FB5F7FD9-34BE-47F1-B479-8B503940BC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9" name="Freeform 134">
                <a:extLst>
                  <a:ext uri="{FF2B5EF4-FFF2-40B4-BE49-F238E27FC236}">
                    <a16:creationId xmlns:a16="http://schemas.microsoft.com/office/drawing/2014/main" id="{33FD2D54-93BC-4398-8060-C1A86CD2A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0" name="Freeform 135">
                <a:extLst>
                  <a:ext uri="{FF2B5EF4-FFF2-40B4-BE49-F238E27FC236}">
                    <a16:creationId xmlns:a16="http://schemas.microsoft.com/office/drawing/2014/main" id="{E6E52DA4-1FDA-4A71-8988-7FEB7E7D09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1" name="Freeform 136">
                <a:extLst>
                  <a:ext uri="{FF2B5EF4-FFF2-40B4-BE49-F238E27FC236}">
                    <a16:creationId xmlns:a16="http://schemas.microsoft.com/office/drawing/2014/main" id="{8142026D-474F-404E-8874-6CE9202E7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2" name="Freeform 137">
                <a:extLst>
                  <a:ext uri="{FF2B5EF4-FFF2-40B4-BE49-F238E27FC236}">
                    <a16:creationId xmlns:a16="http://schemas.microsoft.com/office/drawing/2014/main" id="{3DFEF067-F3B0-4CE3-B118-B02C0FC38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3" name="Freeform 138">
                <a:extLst>
                  <a:ext uri="{FF2B5EF4-FFF2-40B4-BE49-F238E27FC236}">
                    <a16:creationId xmlns:a16="http://schemas.microsoft.com/office/drawing/2014/main" id="{2A6C0521-8C00-4DFC-A900-5DED75226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4" name="Freeform 139">
                <a:extLst>
                  <a:ext uri="{FF2B5EF4-FFF2-40B4-BE49-F238E27FC236}">
                    <a16:creationId xmlns:a16="http://schemas.microsoft.com/office/drawing/2014/main" id="{D8C5B048-7B88-4E38-BD43-A9C907522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5" name="Freeform 140">
                <a:extLst>
                  <a:ext uri="{FF2B5EF4-FFF2-40B4-BE49-F238E27FC236}">
                    <a16:creationId xmlns:a16="http://schemas.microsoft.com/office/drawing/2014/main" id="{897AFA47-18DB-46A7-B6A0-A3FE9945E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6" name="Freeform 141">
                <a:extLst>
                  <a:ext uri="{FF2B5EF4-FFF2-40B4-BE49-F238E27FC236}">
                    <a16:creationId xmlns:a16="http://schemas.microsoft.com/office/drawing/2014/main" id="{B93B729A-E696-4F4A-8E2D-20F69C5DE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7" name="Freeform 142">
                <a:extLst>
                  <a:ext uri="{FF2B5EF4-FFF2-40B4-BE49-F238E27FC236}">
                    <a16:creationId xmlns:a16="http://schemas.microsoft.com/office/drawing/2014/main" id="{0A405C1B-A40D-4C5E-9BDB-2494B50B60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8" name="Freeform 143">
                <a:extLst>
                  <a:ext uri="{FF2B5EF4-FFF2-40B4-BE49-F238E27FC236}">
                    <a16:creationId xmlns:a16="http://schemas.microsoft.com/office/drawing/2014/main" id="{B13BD0D9-10F7-400F-9871-2ABAE1575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9" name="Freeform 144">
                <a:extLst>
                  <a:ext uri="{FF2B5EF4-FFF2-40B4-BE49-F238E27FC236}">
                    <a16:creationId xmlns:a16="http://schemas.microsoft.com/office/drawing/2014/main" id="{011E64AB-7E8B-4A2E-9F0A-4247846D9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0" name="Freeform 145">
                <a:extLst>
                  <a:ext uri="{FF2B5EF4-FFF2-40B4-BE49-F238E27FC236}">
                    <a16:creationId xmlns:a16="http://schemas.microsoft.com/office/drawing/2014/main" id="{DCBEC40D-B9E1-4A30-A437-CB5ECB1BC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1" name="Freeform 146">
                <a:extLst>
                  <a:ext uri="{FF2B5EF4-FFF2-40B4-BE49-F238E27FC236}">
                    <a16:creationId xmlns:a16="http://schemas.microsoft.com/office/drawing/2014/main" id="{3B07DD0F-D540-4074-ACDA-37E4405D5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2" name="Freeform 147">
                <a:extLst>
                  <a:ext uri="{FF2B5EF4-FFF2-40B4-BE49-F238E27FC236}">
                    <a16:creationId xmlns:a16="http://schemas.microsoft.com/office/drawing/2014/main" id="{9CAA8FA0-9828-4CD4-8316-068AD1F4B9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3" name="Freeform 148">
                <a:extLst>
                  <a:ext uri="{FF2B5EF4-FFF2-40B4-BE49-F238E27FC236}">
                    <a16:creationId xmlns:a16="http://schemas.microsoft.com/office/drawing/2014/main" id="{D4E3D30F-77F0-4705-875B-D56CCC328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4" name="Freeform 149">
                <a:extLst>
                  <a:ext uri="{FF2B5EF4-FFF2-40B4-BE49-F238E27FC236}">
                    <a16:creationId xmlns:a16="http://schemas.microsoft.com/office/drawing/2014/main" id="{5B0923CE-DF90-42E2-9D08-0B344C4CB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5" name="Freeform 150">
                <a:extLst>
                  <a:ext uri="{FF2B5EF4-FFF2-40B4-BE49-F238E27FC236}">
                    <a16:creationId xmlns:a16="http://schemas.microsoft.com/office/drawing/2014/main" id="{7F95A7AE-37A9-40E4-AF5B-60A72385A3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6" name="Freeform 151">
                <a:extLst>
                  <a:ext uri="{FF2B5EF4-FFF2-40B4-BE49-F238E27FC236}">
                    <a16:creationId xmlns:a16="http://schemas.microsoft.com/office/drawing/2014/main" id="{874FDE24-9A76-4EDD-8FB8-ADAE7E9434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7" name="Freeform 152">
                <a:extLst>
                  <a:ext uri="{FF2B5EF4-FFF2-40B4-BE49-F238E27FC236}">
                    <a16:creationId xmlns:a16="http://schemas.microsoft.com/office/drawing/2014/main" id="{A3D2FED7-37BF-4CC9-A401-082DFCAA1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8" name="Freeform 153">
                <a:extLst>
                  <a:ext uri="{FF2B5EF4-FFF2-40B4-BE49-F238E27FC236}">
                    <a16:creationId xmlns:a16="http://schemas.microsoft.com/office/drawing/2014/main" id="{D1AC6BE5-7CE3-4381-9D46-2A02E33A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9" name="Freeform 154">
                <a:extLst>
                  <a:ext uri="{FF2B5EF4-FFF2-40B4-BE49-F238E27FC236}">
                    <a16:creationId xmlns:a16="http://schemas.microsoft.com/office/drawing/2014/main" id="{6E58A02D-A45B-495F-A351-EC4812D21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0" name="Freeform 155">
                <a:extLst>
                  <a:ext uri="{FF2B5EF4-FFF2-40B4-BE49-F238E27FC236}">
                    <a16:creationId xmlns:a16="http://schemas.microsoft.com/office/drawing/2014/main" id="{D690C938-9EED-4175-AC93-193D7A0CD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1" name="Freeform 156">
                <a:extLst>
                  <a:ext uri="{FF2B5EF4-FFF2-40B4-BE49-F238E27FC236}">
                    <a16:creationId xmlns:a16="http://schemas.microsoft.com/office/drawing/2014/main" id="{C0EC4DF2-1FD8-44ED-9A2C-5465F067D4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" name="Freeform 157">
                <a:extLst>
                  <a:ext uri="{FF2B5EF4-FFF2-40B4-BE49-F238E27FC236}">
                    <a16:creationId xmlns:a16="http://schemas.microsoft.com/office/drawing/2014/main" id="{1D49F763-ABA5-49BF-8A69-C142D4C404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" name="Freeform 159">
                <a:extLst>
                  <a:ext uri="{FF2B5EF4-FFF2-40B4-BE49-F238E27FC236}">
                    <a16:creationId xmlns:a16="http://schemas.microsoft.com/office/drawing/2014/main" id="{78A22E5E-B55A-437C-B6A5-35EB30C1F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" name="Freeform 160">
                <a:extLst>
                  <a:ext uri="{FF2B5EF4-FFF2-40B4-BE49-F238E27FC236}">
                    <a16:creationId xmlns:a16="http://schemas.microsoft.com/office/drawing/2014/main" id="{B3FDE063-B562-4A8D-9AC2-F244D4C37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5" name="Freeform 161">
                <a:extLst>
                  <a:ext uri="{FF2B5EF4-FFF2-40B4-BE49-F238E27FC236}">
                    <a16:creationId xmlns:a16="http://schemas.microsoft.com/office/drawing/2014/main" id="{E530CC17-7D86-4984-B168-A68304EF8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6" name="Freeform 162">
                <a:extLst>
                  <a:ext uri="{FF2B5EF4-FFF2-40B4-BE49-F238E27FC236}">
                    <a16:creationId xmlns:a16="http://schemas.microsoft.com/office/drawing/2014/main" id="{44D4AE0C-85E3-4771-A58E-6DA10AC3AD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7" name="Freeform 165">
                <a:extLst>
                  <a:ext uri="{FF2B5EF4-FFF2-40B4-BE49-F238E27FC236}">
                    <a16:creationId xmlns:a16="http://schemas.microsoft.com/office/drawing/2014/main" id="{F1E6A9CA-0DE2-4CA8-9D75-0CE9355B6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8" name="Freeform 166">
                <a:extLst>
                  <a:ext uri="{FF2B5EF4-FFF2-40B4-BE49-F238E27FC236}">
                    <a16:creationId xmlns:a16="http://schemas.microsoft.com/office/drawing/2014/main" id="{12E4732A-2001-455E-BE7D-4633BBFA9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9" name="Freeform 167">
                <a:extLst>
                  <a:ext uri="{FF2B5EF4-FFF2-40B4-BE49-F238E27FC236}">
                    <a16:creationId xmlns:a16="http://schemas.microsoft.com/office/drawing/2014/main" id="{EE792D4E-C1F3-4D8A-9CB7-E7CB43DC0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0" name="Freeform 168">
                <a:extLst>
                  <a:ext uri="{FF2B5EF4-FFF2-40B4-BE49-F238E27FC236}">
                    <a16:creationId xmlns:a16="http://schemas.microsoft.com/office/drawing/2014/main" id="{130E6E25-E49F-4545-99B9-2EB97EA7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1" name="Freeform 169">
                <a:extLst>
                  <a:ext uri="{FF2B5EF4-FFF2-40B4-BE49-F238E27FC236}">
                    <a16:creationId xmlns:a16="http://schemas.microsoft.com/office/drawing/2014/main" id="{20168B6D-23FF-4DDB-835C-3FA129E41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2" name="Freeform 170">
                <a:extLst>
                  <a:ext uri="{FF2B5EF4-FFF2-40B4-BE49-F238E27FC236}">
                    <a16:creationId xmlns:a16="http://schemas.microsoft.com/office/drawing/2014/main" id="{E6F7B78D-6635-4878-B211-217597B31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3" name="Freeform 171">
                <a:extLst>
                  <a:ext uri="{FF2B5EF4-FFF2-40B4-BE49-F238E27FC236}">
                    <a16:creationId xmlns:a16="http://schemas.microsoft.com/office/drawing/2014/main" id="{A907A4B2-B1E4-48DC-A9F6-F18DAF53D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4" name="Freeform 172">
                <a:extLst>
                  <a:ext uri="{FF2B5EF4-FFF2-40B4-BE49-F238E27FC236}">
                    <a16:creationId xmlns:a16="http://schemas.microsoft.com/office/drawing/2014/main" id="{9ABA51A6-3CB3-45BC-953E-247EF9C02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5" name="Freeform 173">
                <a:extLst>
                  <a:ext uri="{FF2B5EF4-FFF2-40B4-BE49-F238E27FC236}">
                    <a16:creationId xmlns:a16="http://schemas.microsoft.com/office/drawing/2014/main" id="{B70C6705-F3CA-4723-B523-AD417BBB0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6" name="Freeform 174">
                <a:extLst>
                  <a:ext uri="{FF2B5EF4-FFF2-40B4-BE49-F238E27FC236}">
                    <a16:creationId xmlns:a16="http://schemas.microsoft.com/office/drawing/2014/main" id="{E702EE19-D644-47FD-B18C-BF9BF1438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7" name="Freeform 175">
                <a:extLst>
                  <a:ext uri="{FF2B5EF4-FFF2-40B4-BE49-F238E27FC236}">
                    <a16:creationId xmlns:a16="http://schemas.microsoft.com/office/drawing/2014/main" id="{ADF49DDB-5DC7-40D3-BB82-98D5F3789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8" name="Freeform 176">
                <a:extLst>
                  <a:ext uri="{FF2B5EF4-FFF2-40B4-BE49-F238E27FC236}">
                    <a16:creationId xmlns:a16="http://schemas.microsoft.com/office/drawing/2014/main" id="{82D65AED-D74F-4C2C-AF21-EAB10F15B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9" name="Freeform 177">
                <a:extLst>
                  <a:ext uri="{FF2B5EF4-FFF2-40B4-BE49-F238E27FC236}">
                    <a16:creationId xmlns:a16="http://schemas.microsoft.com/office/drawing/2014/main" id="{6D5606AF-8FA7-4B90-8B88-1A4BA5D0D8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0" name="Freeform 178">
                <a:extLst>
                  <a:ext uri="{FF2B5EF4-FFF2-40B4-BE49-F238E27FC236}">
                    <a16:creationId xmlns:a16="http://schemas.microsoft.com/office/drawing/2014/main" id="{A56DF3C5-E0A6-4416-83FD-9ADCF71EF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1" name="Freeform 179">
                <a:extLst>
                  <a:ext uri="{FF2B5EF4-FFF2-40B4-BE49-F238E27FC236}">
                    <a16:creationId xmlns:a16="http://schemas.microsoft.com/office/drawing/2014/main" id="{F8BD9548-D375-4F70-89F0-970DAC6889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2" name="Freeform 180">
                <a:extLst>
                  <a:ext uri="{FF2B5EF4-FFF2-40B4-BE49-F238E27FC236}">
                    <a16:creationId xmlns:a16="http://schemas.microsoft.com/office/drawing/2014/main" id="{0662A772-E77E-4CDD-A885-FC3BA5B81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3" name="Freeform 181">
                <a:extLst>
                  <a:ext uri="{FF2B5EF4-FFF2-40B4-BE49-F238E27FC236}">
                    <a16:creationId xmlns:a16="http://schemas.microsoft.com/office/drawing/2014/main" id="{9FE2EFE4-65E3-47E2-947A-6DBBD8024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31608B-6C61-4FCE-8E47-19B88988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54" name="Text Placeholder 553">
            <a:extLst>
              <a:ext uri="{FF2B5EF4-FFF2-40B4-BE49-F238E27FC236}">
                <a16:creationId xmlns:a16="http://schemas.microsoft.com/office/drawing/2014/main" id="{837B16FC-1A13-4F19-B156-BBBF820F8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9037" y="2920945"/>
            <a:ext cx="446355" cy="538660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/>
              <a:t>Bucharest, Romania</a:t>
            </a:r>
          </a:p>
        </p:txBody>
      </p:sp>
      <p:sp>
        <p:nvSpPr>
          <p:cNvPr id="183" name="Text Placeholder 12">
            <a:extLst>
              <a:ext uri="{FF2B5EF4-FFF2-40B4-BE49-F238E27FC236}">
                <a16:creationId xmlns:a16="http://schemas.microsoft.com/office/drawing/2014/main" id="{1F20FC42-6317-47E1-B5C1-1858D0EEA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41249BC-643B-4CA9-8363-6912FC21535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BC82101-B058-4AB9-A98C-BB640AA0540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95" name="Graphic 16">
            <a:extLst>
              <a:ext uri="{FF2B5EF4-FFF2-40B4-BE49-F238E27FC236}">
                <a16:creationId xmlns:a16="http://schemas.microsoft.com/office/drawing/2014/main" id="{35D57756-59C3-41DA-AA34-305DDC24997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871ABBE-46A9-462B-917C-B5E1CEA096A1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97" name="Freeform: Shape 41">
              <a:extLst>
                <a:ext uri="{FF2B5EF4-FFF2-40B4-BE49-F238E27FC236}">
                  <a16:creationId xmlns:a16="http://schemas.microsoft.com/office/drawing/2014/main" id="{1BDAA0C7-6AC2-4219-B125-DB8A01DDF156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8" name="Freeform: Shape 42">
              <a:extLst>
                <a:ext uri="{FF2B5EF4-FFF2-40B4-BE49-F238E27FC236}">
                  <a16:creationId xmlns:a16="http://schemas.microsoft.com/office/drawing/2014/main" id="{3C545C6B-84BE-4B2C-8D99-679A88B10F4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9" name="Freeform: Shape 81">
              <a:extLst>
                <a:ext uri="{FF2B5EF4-FFF2-40B4-BE49-F238E27FC236}">
                  <a16:creationId xmlns:a16="http://schemas.microsoft.com/office/drawing/2014/main" id="{C6E77901-A921-4F45-B78D-4695A1C40DC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0" name="Freeform: Shape 41">
              <a:extLst>
                <a:ext uri="{FF2B5EF4-FFF2-40B4-BE49-F238E27FC236}">
                  <a16:creationId xmlns:a16="http://schemas.microsoft.com/office/drawing/2014/main" id="{2162A28F-4B74-465B-A932-0B1BBB90E6E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1" name="Freeform: Shape 81">
              <a:extLst>
                <a:ext uri="{FF2B5EF4-FFF2-40B4-BE49-F238E27FC236}">
                  <a16:creationId xmlns:a16="http://schemas.microsoft.com/office/drawing/2014/main" id="{14B3A904-4D3E-483C-8D73-1E35D43E1A9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231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ktop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D9DD10-E4F9-4261-8098-2D30DE1253EC}"/>
              </a:ext>
            </a:extLst>
          </p:cNvPr>
          <p:cNvSpPr/>
          <p:nvPr userDrawn="1"/>
        </p:nvSpPr>
        <p:spPr>
          <a:xfrm>
            <a:off x="3462104" y="721778"/>
            <a:ext cx="6706959" cy="38302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C32A2-735E-4F61-B7C3-7EDF7AB8B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3258" y="367947"/>
            <a:ext cx="7144476" cy="6005330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62632" y="744721"/>
            <a:ext cx="6565726" cy="368967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D1263-C35A-4BDC-8A54-036B083FB63E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B7F8835-FA25-4BD5-9E52-27A8105F1CB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0A06BD9D-C9E5-46DA-B94E-3773DE04F59F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9D155-EE25-4544-9305-C396B87D138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295FE130-F6EF-42DA-86EC-517DBF4701D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D3CD3C93-E3E2-4931-AFD8-F266020491A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1A501290-2DE8-466C-8D25-D288FA76144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7032E997-8728-46EB-BE87-C4ABFFD8873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81">
              <a:extLst>
                <a:ext uri="{FF2B5EF4-FFF2-40B4-BE49-F238E27FC236}">
                  <a16:creationId xmlns:a16="http://schemas.microsoft.com/office/drawing/2014/main" id="{B0CFB3D0-F722-4B6D-9485-50599304701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19280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8AA178-7695-486F-AE3D-C1BB3F583729}"/>
              </a:ext>
            </a:extLst>
          </p:cNvPr>
          <p:cNvSpPr/>
          <p:nvPr userDrawn="1"/>
        </p:nvSpPr>
        <p:spPr>
          <a:xfrm>
            <a:off x="3290157" y="903594"/>
            <a:ext cx="7278996" cy="47171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D9E8F-DE34-408C-8ECF-DE7BEEA6A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8975" y="386810"/>
            <a:ext cx="9944876" cy="5998674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48468" y="1095945"/>
            <a:ext cx="6997309" cy="437593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945077-0E94-460B-AEC2-6AA169A59062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8C18AE-24FD-4174-9C9F-652E31711C1F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ED1FF589-2058-4911-B235-46251C808136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D8F1A-DF55-4373-A1AF-0BB681AB979F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BF704692-7ED8-4734-8CC3-6EE81F8C655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DC73A71E-57FB-4CCE-9BA4-0C7150E061E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81">
              <a:extLst>
                <a:ext uri="{FF2B5EF4-FFF2-40B4-BE49-F238E27FC236}">
                  <a16:creationId xmlns:a16="http://schemas.microsoft.com/office/drawing/2014/main" id="{08BB9E74-EFA9-4C0C-AC35-AEB701E345A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41">
              <a:extLst>
                <a:ext uri="{FF2B5EF4-FFF2-40B4-BE49-F238E27FC236}">
                  <a16:creationId xmlns:a16="http://schemas.microsoft.com/office/drawing/2014/main" id="{9EFF1AB5-4303-4404-9E20-E5E5A6E0DE4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7A0B1BA6-2386-4BBD-9C5A-2334DD333E2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82954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" y="0"/>
            <a:ext cx="12192000" cy="6858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840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pic>
        <p:nvPicPr>
          <p:cNvPr id="9" name="Picture 8" descr="Logo wh 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858701"/>
            <a:ext cx="1745116" cy="620324"/>
          </a:xfrm>
          <a:prstGeom prst="rect">
            <a:avLst/>
          </a:prstGeom>
        </p:spPr>
      </p:pic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13" name="Picture 12" descr="Logo sm.png">
            <a:extLst>
              <a:ext uri="{FF2B5EF4-FFF2-40B4-BE49-F238E27FC236}">
                <a16:creationId xmlns:a16="http://schemas.microsoft.com/office/drawing/2014/main" id="{F9397BC6-4B29-5048-ADD8-86EFE80E17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61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2CBB6819-0C41-8D40-9C9F-0D9BB79F5F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917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0B778D4C-7E0E-4F49-B8BC-93C52B0F10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pic>
        <p:nvPicPr>
          <p:cNvPr id="8" name="Picture 7" descr="Monday night5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606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Desig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A6456A7E-573F-DC43-BC2D-BB47D65532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895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96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9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F1421-3D39-475B-BF06-E072AC8C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7CAC7-D3E4-4317-90C4-EC07D20BB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480C8-C7B8-4B93-8A5E-6BABA3542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3E0DD-94AB-4774-A8DA-19108482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8B296-D701-4847-83A3-49639C78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CC923-B40C-4392-9EA5-79F100BC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808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130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99658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pic>
        <p:nvPicPr>
          <p:cNvPr id="7" name="Picture 6" descr="Monday night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840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2" y="2464498"/>
            <a:ext cx="91432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71649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63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212" y="2464496"/>
            <a:ext cx="91463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866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1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324659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324659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134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2" y="912310"/>
            <a:ext cx="11414686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1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323460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323459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8254898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8254898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272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3337155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337155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628229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28229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9227426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9227424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512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92216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29838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229858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4204751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5" hasCustomPrompt="1"/>
          </p:nvPr>
        </p:nvSpPr>
        <p:spPr>
          <a:xfrm>
            <a:off x="4204947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611111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7" hasCustomPrompt="1"/>
          </p:nvPr>
        </p:nvSpPr>
        <p:spPr>
          <a:xfrm>
            <a:off x="611131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379512" y="4541516"/>
            <a:ext cx="7647392" cy="938213"/>
          </a:xfrm>
        </p:spPr>
        <p:txBody>
          <a:bodyPr/>
          <a:lstStyle>
            <a:lvl1pPr>
              <a:defRPr sz="750"/>
            </a:lvl1pPr>
            <a:lvl2pPr marL="114300" indent="-114300">
              <a:spcBef>
                <a:spcPts val="100"/>
              </a:spcBef>
              <a:tabLst/>
              <a:defRPr sz="750"/>
            </a:lvl2pPr>
            <a:lvl3pPr marL="230188" indent="-115888">
              <a:spcBef>
                <a:spcPts val="100"/>
              </a:spcBef>
              <a:tabLst/>
              <a:defRPr sz="750"/>
            </a:lvl3pPr>
            <a:lvl4pPr marL="346075" indent="-115888">
              <a:spcBef>
                <a:spcPts val="100"/>
              </a:spcBef>
              <a:tabLst/>
              <a:defRPr sz="750"/>
            </a:lvl4pPr>
            <a:lvl5pPr marL="460375" indent="-114300">
              <a:spcBef>
                <a:spcPts val="100"/>
              </a:spcBef>
              <a:tabLst/>
              <a:defRPr sz="75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Logo sm.png">
            <a:extLst>
              <a:ext uri="{FF2B5EF4-FFF2-40B4-BE49-F238E27FC236}">
                <a16:creationId xmlns:a16="http://schemas.microsoft.com/office/drawing/2014/main" id="{3ACA6213-9960-5440-BB91-8AD6EDA4A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009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B15A-B0D0-B747-A70D-7253EB9B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8655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, Title, custom" userDrawn="1">
  <p:cSld name="Main, Title, custom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24CEDE-C50A-CB4A-A380-3E6A8EAA9BF8}"/>
              </a:ext>
            </a:extLst>
          </p:cNvPr>
          <p:cNvSpPr/>
          <p:nvPr userDrawn="1"/>
        </p:nvSpPr>
        <p:spPr>
          <a:xfrm>
            <a:off x="-123986" y="2"/>
            <a:ext cx="1769464" cy="7067227"/>
          </a:xfrm>
          <a:prstGeom prst="rect">
            <a:avLst/>
          </a:prstGeom>
          <a:solidFill>
            <a:srgbClr val="F94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FC59C14-AFE8-4415-80E6-EDFE6317BF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6633" y="3145003"/>
            <a:ext cx="1186548" cy="422708"/>
          </a:xfrm>
          <a:prstGeom prst="rect">
            <a:avLst/>
          </a:prstGeom>
        </p:spPr>
      </p:pic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58A2B41E-E0F2-458B-B8DF-546B849CB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255" y="365762"/>
            <a:ext cx="7821885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A"/>
              </a:buClr>
              <a:buSzPts val="3200"/>
              <a:buFont typeface="Calibri"/>
              <a:buNone/>
              <a:defRPr sz="3199" b="1" i="0" u="none" strike="noStrike" cap="none">
                <a:solidFill>
                  <a:srgbClr val="0085CA"/>
                </a:solidFill>
                <a:latin typeface="Poppins" panose="020B0604020202020204" charset="0"/>
                <a:ea typeface="Poppins" panose="020B0604020202020204" charset="0"/>
                <a:cs typeface="Poppins" panose="020B060402020202020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472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B7BB-6C80-47F6-93E3-2B114E7D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9F499-90E6-4AC9-A0DF-FB2DBAB39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E10E7-FC84-4757-BCEF-3061980BC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D87F9-1004-4B97-9556-836C282D8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31C00F-CE57-435B-9843-9CD6A754B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6B98D9-52F5-48FF-A78B-EB4176FB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0B880A-C978-463E-85A0-C1A23F3A8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1FFE9-49F8-4540-A918-14C6257A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498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92AB7-5DAE-4920-BC1A-007EEE76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9634619E-1C22-44AE-9B59-60344601C3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4290" y="2800130"/>
            <a:ext cx="3063459" cy="11178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F66217BB-8F9B-4762-BD43-6CAFDFC0EAD5}"/>
              </a:ext>
            </a:extLst>
          </p:cNvPr>
          <p:cNvSpPr/>
          <p:nvPr/>
        </p:nvSpPr>
        <p:spPr>
          <a:xfrm>
            <a:off x="6045198" y="4051304"/>
            <a:ext cx="6146797" cy="114300"/>
          </a:xfrm>
          <a:prstGeom prst="rect">
            <a:avLst/>
          </a:prstGeom>
          <a:solidFill>
            <a:srgbClr val="E74C2D"/>
          </a:solidFill>
          <a:ln cap="flat">
            <a:noFill/>
            <a:prstDash val="solid"/>
          </a:ln>
        </p:spPr>
        <p:txBody>
          <a:bodyPr vert="horz" wrap="square" lIns="91416" tIns="45708" rIns="91416" bIns="45708" anchor="ctr" anchorCtr="1" compatLnSpc="1">
            <a:noAutofit/>
          </a:bodyPr>
          <a:lstStyle/>
          <a:p>
            <a:pPr marL="0" marR="0" lvl="0" indent="0" algn="ctr" defTabSz="914126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99" b="0" i="0" u="none" strike="noStrike" kern="0" cap="none" spc="0" baseline="0">
              <a:solidFill>
                <a:srgbClr val="FFFFFF"/>
              </a:solidFill>
              <a:uFillTx/>
              <a:latin typeface="Arial"/>
              <a:cs typeface="Arial" pitchFamily="34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2334AAC5-165A-45E6-A046-20CAD4ABFC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93827" y="4667719"/>
            <a:ext cx="4332290" cy="286234"/>
          </a:xfrm>
        </p:spPr>
        <p:txBody>
          <a:bodyPr lIns="91440" tIns="45720" rIns="91440" bIns="45720">
            <a:spAutoFit/>
          </a:bodyPr>
          <a:lstStyle>
            <a:lvl1pPr marL="228531" indent="-228531">
              <a:lnSpc>
                <a:spcPct val="90000"/>
              </a:lnSpc>
              <a:buNone/>
              <a:defRPr lang="en-US" cap="all" spc="300">
                <a:solidFill>
                  <a:srgbClr val="CDE3F5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presentation date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CC938EE6-A024-4A8A-B793-B0553A6194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55488" y="4946657"/>
            <a:ext cx="5377229" cy="1516066"/>
          </a:xfrm>
        </p:spPr>
        <p:txBody>
          <a:bodyPr/>
          <a:lstStyle>
            <a:lvl1pPr marL="342797" indent="-571329">
              <a:lnSpc>
                <a:spcPct val="90000"/>
              </a:lnSpc>
              <a:spcBef>
                <a:spcPts val="0"/>
              </a:spcBef>
              <a:buNone/>
              <a:defRPr lang="en-US" sz="3999" b="0">
                <a:solidFill>
                  <a:srgbClr val="FFFFFF"/>
                </a:solidFill>
                <a:latin typeface="Arial"/>
                <a:cs typeface="Arial" pitchFamily="34"/>
              </a:defRPr>
            </a:lvl1pPr>
            <a:lvl2pPr marL="342797" marR="0" lvl="0" indent="-571329" fontAlgn="auto">
              <a:spcBef>
                <a:spcPts val="0"/>
              </a:spcBef>
              <a:spcAft>
                <a:spcPts val="0"/>
              </a:spcAft>
              <a:buNone/>
              <a:tabLst/>
              <a:defRPr lang="en-US" sz="3999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cs typeface="Arial" pitchFamily="34"/>
              </a:defRPr>
            </a:lvl2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and Title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C48E5437-9BE8-42BC-8CBF-274588259F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07088" y="3359755"/>
            <a:ext cx="5426077" cy="526170"/>
          </a:xfrm>
        </p:spPr>
        <p:txBody>
          <a:bodyPr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799" spc="-150">
                <a:solidFill>
                  <a:srgbClr val="FFFFFF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Headline Title</a:t>
            </a:r>
          </a:p>
        </p:txBody>
      </p:sp>
    </p:spTree>
    <p:extLst>
      <p:ext uri="{BB962C8B-B14F-4D97-AF65-F5344CB8AC3E}">
        <p14:creationId xmlns:p14="http://schemas.microsoft.com/office/powerpoint/2010/main" val="3956590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08F4-DE89-47CF-ABE8-EBEC617E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0C60C-93C9-433D-9618-49F16C40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10170-76AC-437F-A506-D76E6185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55A73-3B3B-405C-B811-E4E1C01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19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02C0D-B96A-4D74-89D8-3B5F2666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8DE11-F8AC-4765-83BB-B2F38C13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68205-BBAA-4A90-A38D-C9E07CF5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9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E6EF-7DA1-447D-8289-2E27D3E3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B384F-59C0-41B6-BDFF-B8ACF153C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C3273-C285-476D-A2AD-92B71A053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3E2B3-4E14-4D05-AB01-DBBAD69F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5D405-2261-45F8-946D-A267D01F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43FAA-D4FD-41FA-9F08-A826531E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7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C7A1-2B2F-456F-A4B0-58165637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4007-602B-4B97-8276-44E44335B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0E447-8940-459C-B690-9062B65B7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83F4D-9B64-435E-B2B2-8D0331B9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D801A-742F-4E2F-88A3-D87A8867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E7E2B-FD97-4AD5-918E-FA1CA93F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3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AFE09-40AB-4084-9F79-F10E3A3E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1349E-FA18-4A6D-BA42-AAD0F845A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C88C6-A659-4CDF-8FE2-77B65F886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79EA-E8D0-450D-8BE8-72C8A063F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EB557-A188-48E0-B29F-D3FE3C3BA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6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2548BC-A55F-4B5C-81EF-56FBC3E05011}"/>
              </a:ext>
            </a:extLst>
          </p:cNvPr>
          <p:cNvSpPr/>
          <p:nvPr userDrawn="1"/>
        </p:nvSpPr>
        <p:spPr>
          <a:xfrm flipH="1">
            <a:off x="1566658" y="0"/>
            <a:ext cx="106253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020" y="2438402"/>
            <a:ext cx="9868880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C6EEA5-F7E6-4E4D-A67B-D23CF6AAC7C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39556592-C288-4152-A75C-57B44565EFDE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C4F0B-931C-4765-AFA4-8D5C719B04FD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9" name="Freeform: Shape 41">
              <a:extLst>
                <a:ext uri="{FF2B5EF4-FFF2-40B4-BE49-F238E27FC236}">
                  <a16:creationId xmlns:a16="http://schemas.microsoft.com/office/drawing/2014/main" id="{E1B23546-AAF6-4855-9B85-02DBDBA8787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0" name="Freeform: Shape 42">
              <a:extLst>
                <a:ext uri="{FF2B5EF4-FFF2-40B4-BE49-F238E27FC236}">
                  <a16:creationId xmlns:a16="http://schemas.microsoft.com/office/drawing/2014/main" id="{99863198-1139-419E-BEF7-7691D7DA398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81">
              <a:extLst>
                <a:ext uri="{FF2B5EF4-FFF2-40B4-BE49-F238E27FC236}">
                  <a16:creationId xmlns:a16="http://schemas.microsoft.com/office/drawing/2014/main" id="{A5B1BDFB-9488-456D-BADD-5A8C923D527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1">
              <a:extLst>
                <a:ext uri="{FF2B5EF4-FFF2-40B4-BE49-F238E27FC236}">
                  <a16:creationId xmlns:a16="http://schemas.microsoft.com/office/drawing/2014/main" id="{2F724403-7846-42FC-A2F9-72844DC96D6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6" name="Freeform: Shape 81">
              <a:extLst>
                <a:ext uri="{FF2B5EF4-FFF2-40B4-BE49-F238E27FC236}">
                  <a16:creationId xmlns:a16="http://schemas.microsoft.com/office/drawing/2014/main" id="{A4FB881B-65A5-40CF-99A9-ACC0B567430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12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1223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9512" y="912309"/>
            <a:ext cx="11431389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510" y="2464498"/>
            <a:ext cx="11431390" cy="36540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26238" y="6364225"/>
            <a:ext cx="1737813" cy="12064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01065" y="6366005"/>
            <a:ext cx="809985" cy="1206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9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14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682EB3-15AB-4C35-8266-407198ED6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Path to </a:t>
            </a:r>
            <a:br>
              <a:rPr lang="en-US" dirty="0"/>
            </a:br>
            <a:r>
              <a:rPr lang="en-US" dirty="0"/>
              <a:t>Robot Path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A5D363A-81B0-420A-9099-D5C859F7D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072" y="3936188"/>
            <a:ext cx="5293408" cy="1752600"/>
          </a:xfrm>
        </p:spPr>
        <p:txBody>
          <a:bodyPr/>
          <a:lstStyle/>
          <a:p>
            <a:r>
              <a:rPr lang="en-US" cap="all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/>
                <a:cs typeface="Poppins"/>
              </a:rPr>
              <a:t>Flow Chart exercise</a:t>
            </a:r>
          </a:p>
        </p:txBody>
      </p:sp>
    </p:spTree>
    <p:extLst>
      <p:ext uri="{BB962C8B-B14F-4D97-AF65-F5344CB8AC3E}">
        <p14:creationId xmlns:p14="http://schemas.microsoft.com/office/powerpoint/2010/main" val="287708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413636"/>
            <a:ext cx="11425437" cy="916252"/>
          </a:xfrm>
        </p:spPr>
        <p:txBody>
          <a:bodyPr/>
          <a:lstStyle/>
          <a:p>
            <a:r>
              <a:rPr lang="en-US" dirty="0" err="1"/>
              <a:t>HumanPath</a:t>
            </a:r>
            <a:r>
              <a:rPr lang="en-US" dirty="0"/>
              <a:t>: </a:t>
            </a:r>
            <a:r>
              <a:rPr lang="en-US" dirty="0" smtClean="0"/>
              <a:t>[Get Credentials from windows Manager]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0B816-579D-42BC-805C-B69F9B57E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endParaRPr lang="en-US" dirty="0"/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2556638" y="978088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2692881" y="2035432"/>
            <a:ext cx="1108403" cy="873145"/>
            <a:chOff x="2025777" y="2173509"/>
            <a:chExt cx="1108692" cy="87337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2025777" y="2173509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Get Credentials</a:t>
              </a:r>
            </a:p>
            <a:p>
              <a:pPr algn="ctr" defTabSz="457200">
                <a:defRPr/>
              </a:pP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2059130" y="2843756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sp>
        <p:nvSpPr>
          <p:cNvPr id="28" name="Diamond 27">
            <a:extLst>
              <a:ext uri="{FF2B5EF4-FFF2-40B4-BE49-F238E27FC236}">
                <a16:creationId xmlns:a16="http://schemas.microsoft.com/office/drawing/2014/main" id="{03E92AE7-E99A-4DDA-ACC4-4C5CC8758A47}"/>
              </a:ext>
            </a:extLst>
          </p:cNvPr>
          <p:cNvSpPr/>
          <p:nvPr/>
        </p:nvSpPr>
        <p:spPr>
          <a:xfrm>
            <a:off x="2458589" y="3375577"/>
            <a:ext cx="1566965" cy="1010053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Credentials Found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  <a:p>
            <a:pPr algn="ctr" defTabSz="457200">
              <a:defRPr/>
            </a:pP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5103538" y="1103353"/>
            <a:ext cx="1359450" cy="1084334"/>
            <a:chOff x="1924581" y="2995995"/>
            <a:chExt cx="1075341" cy="87337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Request Credentials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5126512" y="4590272"/>
            <a:ext cx="1409793" cy="993132"/>
            <a:chOff x="1924581" y="2995995"/>
            <a:chExt cx="1075341" cy="87337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Throw Exception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/>
          <p:nvPr/>
        </p:nvCxnSpPr>
        <p:spPr>
          <a:xfrm>
            <a:off x="3162584" y="1575452"/>
            <a:ext cx="1" cy="459981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20" idx="3"/>
            <a:endCxn id="28" idx="0"/>
          </p:cNvCxnSpPr>
          <p:nvPr/>
        </p:nvCxnSpPr>
        <p:spPr>
          <a:xfrm flipH="1">
            <a:off x="3242072" y="2370469"/>
            <a:ext cx="525870" cy="1005108"/>
          </a:xfrm>
          <a:prstGeom prst="bentConnector4">
            <a:avLst>
              <a:gd name="adj1" fmla="val -43471"/>
              <a:gd name="adj2" fmla="val 66667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54392" y="2926077"/>
            <a:ext cx="914400" cy="3350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latin typeface="Arial"/>
                <a:cs typeface="Arial"/>
              </a:rPr>
              <a:t>Yes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536956" y="3709435"/>
            <a:ext cx="914400" cy="3350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latin typeface="Arial"/>
                <a:cs typeface="Arial"/>
              </a:rPr>
              <a:t>No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  <a:stCxn id="64" idx="2"/>
            <a:endCxn id="44" idx="0"/>
          </p:cNvCxnSpPr>
          <p:nvPr/>
        </p:nvCxnSpPr>
        <p:spPr>
          <a:xfrm>
            <a:off x="5811362" y="3656732"/>
            <a:ext cx="20047" cy="93354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>
            <a:stCxn id="28" idx="2"/>
            <a:endCxn id="61" idx="0"/>
          </p:cNvCxnSpPr>
          <p:nvPr/>
        </p:nvCxnSpPr>
        <p:spPr>
          <a:xfrm flipH="1">
            <a:off x="3242071" y="4385630"/>
            <a:ext cx="1" cy="967509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Flowchart: Terminator 54">
            <a:extLst>
              <a:ext uri="{FF2B5EF4-FFF2-40B4-BE49-F238E27FC236}">
                <a16:creationId xmlns:a16="http://schemas.microsoft.com/office/drawing/2014/main" id="{A9EC0152-1008-4DEA-8B08-866505A360A2}"/>
              </a:ext>
            </a:extLst>
          </p:cNvPr>
          <p:cNvSpPr/>
          <p:nvPr/>
        </p:nvSpPr>
        <p:spPr>
          <a:xfrm>
            <a:off x="6451356" y="5771184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>
            <a:stCxn id="39" idx="2"/>
            <a:endCxn id="64" idx="0"/>
          </p:cNvCxnSpPr>
          <p:nvPr/>
        </p:nvCxnSpPr>
        <p:spPr>
          <a:xfrm>
            <a:off x="5783262" y="2187687"/>
            <a:ext cx="28100" cy="45899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813567" y="4716763"/>
            <a:ext cx="914400" cy="3350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latin typeface="Arial"/>
                <a:cs typeface="Arial"/>
              </a:rPr>
              <a:t>Yes</a:t>
            </a:r>
          </a:p>
        </p:txBody>
      </p:sp>
      <p:sp>
        <p:nvSpPr>
          <p:cNvPr id="61" name="Flowchart: Terminator 60">
            <a:extLst>
              <a:ext uri="{FF2B5EF4-FFF2-40B4-BE49-F238E27FC236}">
                <a16:creationId xmlns:a16="http://schemas.microsoft.com/office/drawing/2014/main" id="{A9EC0152-1008-4DEA-8B08-866505A360A2}"/>
              </a:ext>
            </a:extLst>
          </p:cNvPr>
          <p:cNvSpPr/>
          <p:nvPr/>
        </p:nvSpPr>
        <p:spPr>
          <a:xfrm>
            <a:off x="2656406" y="5353139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cxnSp>
        <p:nvCxnSpPr>
          <p:cNvPr id="62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28" idx="3"/>
            <a:endCxn id="36" idx="1"/>
          </p:cNvCxnSpPr>
          <p:nvPr/>
        </p:nvCxnSpPr>
        <p:spPr>
          <a:xfrm flipV="1">
            <a:off x="4025554" y="1519425"/>
            <a:ext cx="1077984" cy="2361179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944348" y="3589029"/>
            <a:ext cx="914400" cy="3350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latin typeface="Arial"/>
                <a:cs typeface="Arial"/>
              </a:rPr>
              <a:t>No</a:t>
            </a:r>
          </a:p>
        </p:txBody>
      </p:sp>
      <p:sp>
        <p:nvSpPr>
          <p:cNvPr id="64" name="Diamond 63">
            <a:extLst>
              <a:ext uri="{FF2B5EF4-FFF2-40B4-BE49-F238E27FC236}">
                <a16:creationId xmlns:a16="http://schemas.microsoft.com/office/drawing/2014/main" id="{03E92AE7-E99A-4DDA-ACC4-4C5CC8758A47}"/>
              </a:ext>
            </a:extLst>
          </p:cNvPr>
          <p:cNvSpPr/>
          <p:nvPr/>
        </p:nvSpPr>
        <p:spPr>
          <a:xfrm>
            <a:off x="5027879" y="2646679"/>
            <a:ext cx="1566965" cy="1010053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Credentials Provided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  <a:p>
            <a:pPr algn="ctr" defTabSz="457200">
              <a:defRPr/>
            </a:pP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68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64" idx="3"/>
            <a:endCxn id="82" idx="0"/>
          </p:cNvCxnSpPr>
          <p:nvPr/>
        </p:nvCxnSpPr>
        <p:spPr>
          <a:xfrm>
            <a:off x="6594844" y="3151706"/>
            <a:ext cx="1302495" cy="1348098"/>
          </a:xfrm>
          <a:prstGeom prst="bentConnector2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25" idx="2"/>
            <a:endCxn id="55" idx="3"/>
          </p:cNvCxnSpPr>
          <p:nvPr/>
        </p:nvCxnSpPr>
        <p:spPr>
          <a:xfrm flipH="1">
            <a:off x="7622685" y="5372949"/>
            <a:ext cx="261799" cy="587990"/>
          </a:xfrm>
          <a:prstGeom prst="bentConnector3">
            <a:avLst>
              <a:gd name="adj1" fmla="val -87319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45" idx="2"/>
            <a:endCxn id="55" idx="1"/>
          </p:cNvCxnSpPr>
          <p:nvPr/>
        </p:nvCxnSpPr>
        <p:spPr>
          <a:xfrm rot="16200000" flipH="1">
            <a:off x="5952614" y="5462196"/>
            <a:ext cx="377535" cy="619949"/>
          </a:xfrm>
          <a:prstGeom prst="bentConnector2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7359808" y="4499804"/>
            <a:ext cx="1075061" cy="873145"/>
            <a:chOff x="1924581" y="2995995"/>
            <a:chExt cx="1075341" cy="87337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Add Credentials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 err="1" smtClean="0">
                  <a:solidFill>
                    <a:srgbClr val="278AAB"/>
                  </a:solidFill>
                  <a:latin typeface="Arial"/>
                  <a:cs typeface="Arial"/>
                </a:rPr>
                <a:t>UiPath</a:t>
              </a: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40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413636"/>
            <a:ext cx="11425437" cy="916252"/>
          </a:xfrm>
        </p:spPr>
        <p:txBody>
          <a:bodyPr/>
          <a:lstStyle/>
          <a:p>
            <a:r>
              <a:rPr lang="en-US" dirty="0" err="1"/>
              <a:t>HumanPath</a:t>
            </a:r>
            <a:r>
              <a:rPr lang="en-US" dirty="0"/>
              <a:t>: </a:t>
            </a:r>
            <a:r>
              <a:rPr lang="en-US" dirty="0" smtClean="0"/>
              <a:t>[Access Website, log in, Download and Close ]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0B816-579D-42BC-805C-B69F9B57E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endParaRPr lang="en-US"/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391187" y="916315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Continuation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2501274" y="2503109"/>
            <a:ext cx="1088121" cy="873145"/>
            <a:chOff x="1924581" y="2995995"/>
            <a:chExt cx="1088404" cy="87337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Use provided Credentials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37646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2549406" y="3843255"/>
            <a:ext cx="1075061" cy="873145"/>
            <a:chOff x="1924581" y="2995995"/>
            <a:chExt cx="1075341" cy="87337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Navigate to relevant menu item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2597541" y="5233703"/>
            <a:ext cx="1075061" cy="873145"/>
            <a:chOff x="1924581" y="2995995"/>
            <a:chExt cx="1075341" cy="87337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Click on Download and Support page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7169099" y="1714001"/>
            <a:ext cx="1359450" cy="1084334"/>
            <a:chOff x="1924581" y="2995995"/>
            <a:chExt cx="1075341" cy="87337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/>
                <a:t>Download the files under Legacy Systems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7240194" y="3202555"/>
            <a:ext cx="1409793" cy="993132"/>
            <a:chOff x="1924581" y="2995995"/>
            <a:chExt cx="1075341" cy="87337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r>
                <a:rPr lang="en-US" sz="1200" dirty="0"/>
                <a:t>Logout of ACME System 1 and close browser window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>
            <a:stCxn id="61" idx="2"/>
            <a:endCxn id="20" idx="0"/>
          </p:cNvCxnSpPr>
          <p:nvPr/>
        </p:nvCxnSpPr>
        <p:spPr>
          <a:xfrm>
            <a:off x="2930483" y="2349817"/>
            <a:ext cx="108322" cy="15329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/>
          <p:nvPr/>
        </p:nvCxnSpPr>
        <p:spPr>
          <a:xfrm>
            <a:off x="3035135" y="3383274"/>
            <a:ext cx="1" cy="459981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/>
          <p:nvPr/>
        </p:nvCxnSpPr>
        <p:spPr>
          <a:xfrm>
            <a:off x="3035134" y="4751983"/>
            <a:ext cx="1" cy="459981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33" idx="3"/>
            <a:endCxn id="36" idx="0"/>
          </p:cNvCxnSpPr>
          <p:nvPr/>
        </p:nvCxnSpPr>
        <p:spPr>
          <a:xfrm flipV="1">
            <a:off x="3672602" y="1714001"/>
            <a:ext cx="4176222" cy="3854739"/>
          </a:xfrm>
          <a:prstGeom prst="bentConnector4">
            <a:avLst>
              <a:gd name="adj1" fmla="val 41862"/>
              <a:gd name="adj2" fmla="val 10593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  <a:stCxn id="39" idx="2"/>
            <a:endCxn id="44" idx="0"/>
          </p:cNvCxnSpPr>
          <p:nvPr/>
        </p:nvCxnSpPr>
        <p:spPr>
          <a:xfrm>
            <a:off x="7848823" y="2798335"/>
            <a:ext cx="96268" cy="40422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Flowchart: Terminator 53">
            <a:extLst>
              <a:ext uri="{FF2B5EF4-FFF2-40B4-BE49-F238E27FC236}">
                <a16:creationId xmlns:a16="http://schemas.microsoft.com/office/drawing/2014/main" id="{A9EC0152-1008-4DEA-8B08-866505A360A2}"/>
              </a:ext>
            </a:extLst>
          </p:cNvPr>
          <p:cNvSpPr/>
          <p:nvPr/>
        </p:nvSpPr>
        <p:spPr>
          <a:xfrm>
            <a:off x="7423598" y="5104287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>
            <a:endCxn id="54" idx="0"/>
          </p:cNvCxnSpPr>
          <p:nvPr/>
        </p:nvCxnSpPr>
        <p:spPr>
          <a:xfrm>
            <a:off x="8009262" y="4214890"/>
            <a:ext cx="1" cy="889397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/>
          <p:nvPr/>
        </p:nvCxnSpPr>
        <p:spPr>
          <a:xfrm>
            <a:off x="9008884" y="2961406"/>
            <a:ext cx="2623" cy="390428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2171145" y="1078185"/>
            <a:ext cx="1471450" cy="1271632"/>
            <a:chOff x="1888922" y="2838262"/>
            <a:chExt cx="1111000" cy="103110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888922" y="2838262"/>
              <a:ext cx="1111000" cy="827980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Open the browser and navigate to </a:t>
              </a:r>
              <a:r>
                <a:rPr lang="en-US" sz="1050" dirty="0" smtClean="0">
                  <a:solidFill>
                    <a:schemeClr val="bg1"/>
                  </a:solidFill>
                </a:rPr>
                <a:t>ACME System1 and </a:t>
              </a:r>
              <a:r>
                <a:rPr lang="en-US" sz="1050" dirty="0">
                  <a:solidFill>
                    <a:schemeClr val="bg1"/>
                  </a:solidFill>
                </a:rPr>
                <a:t>log </a:t>
              </a:r>
              <a:r>
                <a:rPr lang="en-US" sz="1050" dirty="0"/>
                <a:t>in 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471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413636"/>
            <a:ext cx="11425437" cy="916252"/>
          </a:xfrm>
        </p:spPr>
        <p:txBody>
          <a:bodyPr/>
          <a:lstStyle/>
          <a:p>
            <a:r>
              <a:rPr lang="en-US" sz="2000" dirty="0" err="1" smtClean="0"/>
              <a:t>RobotPath</a:t>
            </a:r>
            <a:r>
              <a:rPr lang="en-US" sz="2000" dirty="0"/>
              <a:t>: </a:t>
            </a:r>
            <a:r>
              <a:rPr lang="en-US" sz="2000" dirty="0" smtClean="0"/>
              <a:t>[Get Credentials from windows Manager, </a:t>
            </a:r>
            <a:r>
              <a:rPr lang="en-US" sz="2000" dirty="0" err="1" smtClean="0"/>
              <a:t>Acess</a:t>
            </a:r>
            <a:r>
              <a:rPr lang="en-US" sz="2000" dirty="0" smtClean="0"/>
              <a:t> ACME , </a:t>
            </a:r>
            <a:r>
              <a:rPr lang="en-US" sz="2000" dirty="0" err="1" smtClean="0"/>
              <a:t>Dowload</a:t>
            </a:r>
            <a:r>
              <a:rPr lang="en-US" sz="2000" dirty="0" smtClean="0"/>
              <a:t> and Log Out]</a:t>
            </a:r>
            <a:endParaRPr lang="en-US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0B816-579D-42BC-805C-B69F9B57E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endParaRPr lang="en-US"/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2392748" y="1038252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2456784" y="2056367"/>
            <a:ext cx="1108403" cy="873145"/>
            <a:chOff x="2025777" y="2173509"/>
            <a:chExt cx="1108692" cy="87337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2025777" y="2173509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Input Dialog ACTIVITY</a:t>
              </a:r>
            </a:p>
            <a:p>
              <a:pPr algn="ctr" defTabSz="457200">
                <a:defRPr/>
              </a:pP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2059130" y="2843756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sp>
        <p:nvSpPr>
          <p:cNvPr id="28" name="Diamond 27">
            <a:extLst>
              <a:ext uri="{FF2B5EF4-FFF2-40B4-BE49-F238E27FC236}">
                <a16:creationId xmlns:a16="http://schemas.microsoft.com/office/drawing/2014/main" id="{03E92AE7-E99A-4DDA-ACC4-4C5CC8758A47}"/>
              </a:ext>
            </a:extLst>
          </p:cNvPr>
          <p:cNvSpPr/>
          <p:nvPr/>
        </p:nvSpPr>
        <p:spPr>
          <a:xfrm>
            <a:off x="6479629" y="3034237"/>
            <a:ext cx="1566965" cy="1010053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Credentials valid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  <a:p>
            <a:pPr algn="ctr" defTabSz="457200">
              <a:defRPr/>
            </a:pP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8878704" y="1038252"/>
            <a:ext cx="1359450" cy="1084334"/>
            <a:chOff x="1924581" y="2995995"/>
            <a:chExt cx="1075341" cy="87337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Invoke ACME access Workflow, download 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and log out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>
            <a:off x="2978413" y="1657004"/>
            <a:ext cx="15902" cy="399363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22" idx="2"/>
            <a:endCxn id="64" idx="0"/>
          </p:cNvCxnSpPr>
          <p:nvPr/>
        </p:nvCxnSpPr>
        <p:spPr>
          <a:xfrm rot="16200000" flipH="1">
            <a:off x="2746574" y="3210596"/>
            <a:ext cx="572251" cy="1008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>
            <a:stCxn id="28" idx="2"/>
            <a:endCxn id="73" idx="0"/>
          </p:cNvCxnSpPr>
          <p:nvPr/>
        </p:nvCxnSpPr>
        <p:spPr>
          <a:xfrm>
            <a:off x="7263112" y="4044290"/>
            <a:ext cx="0" cy="415695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8503504" y="2313211"/>
            <a:ext cx="914400" cy="3350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latin typeface="Arial"/>
                <a:cs typeface="Arial"/>
              </a:rPr>
              <a:t>Yes</a:t>
            </a:r>
          </a:p>
        </p:txBody>
      </p:sp>
      <p:sp>
        <p:nvSpPr>
          <p:cNvPr id="61" name="Flowchart: Terminator 60">
            <a:extLst>
              <a:ext uri="{FF2B5EF4-FFF2-40B4-BE49-F238E27FC236}">
                <a16:creationId xmlns:a16="http://schemas.microsoft.com/office/drawing/2014/main" id="{A9EC0152-1008-4DEA-8B08-866505A360A2}"/>
              </a:ext>
            </a:extLst>
          </p:cNvPr>
          <p:cNvSpPr/>
          <p:nvPr/>
        </p:nvSpPr>
        <p:spPr>
          <a:xfrm>
            <a:off x="9292336" y="3935221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cxnSp>
        <p:nvCxnSpPr>
          <p:cNvPr id="62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28" idx="3"/>
            <a:endCxn id="36" idx="1"/>
          </p:cNvCxnSpPr>
          <p:nvPr/>
        </p:nvCxnSpPr>
        <p:spPr>
          <a:xfrm flipV="1">
            <a:off x="8046594" y="1454324"/>
            <a:ext cx="832110" cy="208494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906125" y="4093891"/>
            <a:ext cx="914400" cy="3350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latin typeface="Arial"/>
                <a:cs typeface="Arial"/>
              </a:rPr>
              <a:t>No</a:t>
            </a:r>
          </a:p>
        </p:txBody>
      </p:sp>
      <p:sp>
        <p:nvSpPr>
          <p:cNvPr id="64" name="Diamond 63">
            <a:extLst>
              <a:ext uri="{FF2B5EF4-FFF2-40B4-BE49-F238E27FC236}">
                <a16:creationId xmlns:a16="http://schemas.microsoft.com/office/drawing/2014/main" id="{03E92AE7-E99A-4DDA-ACC4-4C5CC8758A47}"/>
              </a:ext>
            </a:extLst>
          </p:cNvPr>
          <p:cNvSpPr/>
          <p:nvPr/>
        </p:nvSpPr>
        <p:spPr>
          <a:xfrm>
            <a:off x="2254257" y="3501763"/>
            <a:ext cx="1566965" cy="1010053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Credentials available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  <a:p>
            <a:pPr algn="ctr" defTabSz="457200">
              <a:defRPr/>
            </a:pP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1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80" idx="3"/>
            <a:endCxn id="28" idx="0"/>
          </p:cNvCxnSpPr>
          <p:nvPr/>
        </p:nvCxnSpPr>
        <p:spPr>
          <a:xfrm flipH="1">
            <a:off x="7263112" y="1940165"/>
            <a:ext cx="168856" cy="1094072"/>
          </a:xfrm>
          <a:prstGeom prst="bentConnector4">
            <a:avLst>
              <a:gd name="adj1" fmla="val -135382"/>
              <a:gd name="adj2" fmla="val 65311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64" idx="3"/>
            <a:endCxn id="80" idx="1"/>
          </p:cNvCxnSpPr>
          <p:nvPr/>
        </p:nvCxnSpPr>
        <p:spPr>
          <a:xfrm flipV="1">
            <a:off x="3821222" y="1940165"/>
            <a:ext cx="2535687" cy="2066625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64" idx="1"/>
            <a:endCxn id="77" idx="0"/>
          </p:cNvCxnSpPr>
          <p:nvPr/>
        </p:nvCxnSpPr>
        <p:spPr>
          <a:xfrm rot="10800000" flipH="1" flipV="1">
            <a:off x="2254256" y="4006790"/>
            <a:ext cx="662993" cy="1045718"/>
          </a:xfrm>
          <a:prstGeom prst="bentConnector4">
            <a:avLst>
              <a:gd name="adj1" fmla="val -34480"/>
              <a:gd name="adj2" fmla="val 74147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6616290" y="4459985"/>
            <a:ext cx="1293644" cy="1137845"/>
            <a:chOff x="5752524" y="2208942"/>
            <a:chExt cx="1075341" cy="90430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5752524" y="2208942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Create Credentials using valid ACME access, log in download and logout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5752526" y="2910124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2379719" y="5052508"/>
            <a:ext cx="1108403" cy="873145"/>
            <a:chOff x="2025777" y="2173509"/>
            <a:chExt cx="1108692" cy="873372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2025777" y="2173509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Request User Input Data</a:t>
              </a:r>
            </a:p>
            <a:p>
              <a:pPr algn="ctr" defTabSz="457200">
                <a:defRPr/>
              </a:pP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2059130" y="2843756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6356909" y="1605128"/>
            <a:ext cx="1075061" cy="873145"/>
            <a:chOff x="6085036" y="2081442"/>
            <a:chExt cx="1075341" cy="873372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6085036" y="2081442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Invoke Credentials </a:t>
              </a:r>
              <a:r>
                <a:rPr lang="en-US" sz="1200" dirty="0" err="1" smtClean="0">
                  <a:solidFill>
                    <a:srgbClr val="FFFFFF"/>
                  </a:solidFill>
                  <a:latin typeface="Arial"/>
                  <a:cs typeface="Arial"/>
                </a:rPr>
                <a:t>Workfflow</a:t>
              </a:r>
              <a:endParaRPr lang="en-US" sz="1200" dirty="0" smtClean="0">
                <a:solidFill>
                  <a:srgbClr val="FFFFFF"/>
                </a:solidFill>
                <a:latin typeface="Arial"/>
                <a:cs typeface="Arial"/>
              </a:endParaRPr>
            </a:p>
            <a:p>
              <a:pPr algn="ctr" defTabSz="457200">
                <a:defRPr/>
              </a:pP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6085036" y="2751689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3791182" y="3671752"/>
            <a:ext cx="914400" cy="3350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latin typeface="Arial"/>
                <a:cs typeface="Arial"/>
              </a:rPr>
              <a:t>Yes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928610" y="3772158"/>
            <a:ext cx="914400" cy="3350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latin typeface="Arial"/>
                <a:cs typeface="Arial"/>
              </a:rPr>
              <a:t>No</a:t>
            </a:r>
          </a:p>
        </p:txBody>
      </p:sp>
      <p:cxnSp>
        <p:nvCxnSpPr>
          <p:cNvPr id="97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39" idx="2"/>
            <a:endCxn id="61" idx="0"/>
          </p:cNvCxnSpPr>
          <p:nvPr/>
        </p:nvCxnSpPr>
        <p:spPr>
          <a:xfrm rot="16200000" flipH="1">
            <a:off x="8811897" y="2869116"/>
            <a:ext cx="1812635" cy="319573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73" idx="3"/>
            <a:endCxn id="61" idx="1"/>
          </p:cNvCxnSpPr>
          <p:nvPr/>
        </p:nvCxnSpPr>
        <p:spPr>
          <a:xfrm flipV="1">
            <a:off x="7909934" y="4124976"/>
            <a:ext cx="1382402" cy="756679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4437653" y="4611450"/>
            <a:ext cx="1302823" cy="1124108"/>
            <a:chOff x="1658869" y="2526101"/>
            <a:chExt cx="1075341" cy="873372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658869" y="2526101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 smtClean="0">
                  <a:solidFill>
                    <a:srgbClr val="FFFFFF"/>
                  </a:solidFill>
                  <a:latin typeface="Arial"/>
                  <a:cs typeface="Arial"/>
                </a:rPr>
                <a:t>Access ACME download and Log out</a:t>
              </a:r>
            </a:p>
            <a:p>
              <a:pPr algn="ctr" defTabSz="457200">
                <a:defRPr/>
              </a:pP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658871" y="3196348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UI Path</a:t>
              </a:r>
            </a:p>
          </p:txBody>
        </p:sp>
      </p:grpSp>
      <p:cxnSp>
        <p:nvCxnSpPr>
          <p:cNvPr id="111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endCxn id="106" idx="1"/>
          </p:cNvCxnSpPr>
          <p:nvPr/>
        </p:nvCxnSpPr>
        <p:spPr>
          <a:xfrm flipV="1">
            <a:off x="3489832" y="5042784"/>
            <a:ext cx="947821" cy="42725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107" idx="2"/>
            <a:endCxn id="61" idx="2"/>
          </p:cNvCxnSpPr>
          <p:nvPr/>
        </p:nvCxnSpPr>
        <p:spPr>
          <a:xfrm rot="5400000" flipH="1" flipV="1">
            <a:off x="6773119" y="2630677"/>
            <a:ext cx="1420827" cy="4788935"/>
          </a:xfrm>
          <a:prstGeom prst="bentConnector3">
            <a:avLst>
              <a:gd name="adj1" fmla="val -16089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316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3.xml><?xml version="1.0" encoding="utf-8"?>
<a:theme xmlns:a="http://schemas.openxmlformats.org/drawingml/2006/main" name="1_Office Theme">
  <a:themeElements>
    <a:clrScheme name="UiPath Colors">
      <a:dk1>
        <a:srgbClr val="000000"/>
      </a:dk1>
      <a:lt1>
        <a:srgbClr val="FFFFFF"/>
      </a:lt1>
      <a:dk2>
        <a:srgbClr val="FA4616"/>
      </a:dk2>
      <a:lt2>
        <a:srgbClr val="DFE3E3"/>
      </a:lt2>
      <a:accent1>
        <a:srgbClr val="FFB30E"/>
      </a:accent1>
      <a:accent2>
        <a:srgbClr val="333333"/>
      </a:accent2>
      <a:accent3>
        <a:srgbClr val="515151"/>
      </a:accent3>
      <a:accent4>
        <a:srgbClr val="6F6F6F"/>
      </a:accent4>
      <a:accent5>
        <a:srgbClr val="8D8D8D"/>
      </a:accent5>
      <a:accent6>
        <a:srgbClr val="ABABAB"/>
      </a:accent6>
      <a:hlink>
        <a:srgbClr val="6F6F6F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EEED1FA05BC244BADF3AF4D0C4D5B8" ma:contentTypeVersion="4" ma:contentTypeDescription="Create a new document." ma:contentTypeScope="" ma:versionID="6529876237ede88e950ca8d6bfb0331f">
  <xsd:schema xmlns:xsd="http://www.w3.org/2001/XMLSchema" xmlns:xs="http://www.w3.org/2001/XMLSchema" xmlns:p="http://schemas.microsoft.com/office/2006/metadata/properties" xmlns:ns2="2f4e3c30-7769-4768-9bf4-3f433c828c8c" xmlns:ns3="e654be68-d23d-4d0d-85fc-96d3a7cff2e4" targetNamespace="http://schemas.microsoft.com/office/2006/metadata/properties" ma:root="true" ma:fieldsID="f9eec9e43195ca2c78637b753d2190fe" ns2:_="" ns3:_="">
    <xsd:import namespace="2f4e3c30-7769-4768-9bf4-3f433c828c8c"/>
    <xsd:import namespace="e654be68-d23d-4d0d-85fc-96d3a7cff2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e3c30-7769-4768-9bf4-3f433c828c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54be68-d23d-4d0d-85fc-96d3a7cff2e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557E29-19FB-4619-941E-311B0F594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4e3c30-7769-4768-9bf4-3f433c828c8c"/>
    <ds:schemaRef ds:uri="e654be68-d23d-4d0d-85fc-96d3a7cff2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50CA0BB-77A8-4C8B-94A9-7197BA078071}">
  <ds:schemaRefs>
    <ds:schemaRef ds:uri="http://purl.org/dc/terms/"/>
    <ds:schemaRef ds:uri="e654be68-d23d-4d0d-85fc-96d3a7cff2e4"/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2f4e3c30-7769-4768-9bf4-3f433c828c8c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6BE18E0-CEBA-4877-8E3F-4D214F2E19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1672</TotalTime>
  <Words>177</Words>
  <Application>Microsoft Office PowerPoint</Application>
  <PresentationFormat>Widescreen</PresentationFormat>
  <Paragraphs>56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Calibri</vt:lpstr>
      <vt:lpstr>Calibri Light</vt:lpstr>
      <vt:lpstr>Lucida Grande</vt:lpstr>
      <vt:lpstr>Poppins</vt:lpstr>
      <vt:lpstr>Office Theme</vt:lpstr>
      <vt:lpstr>Presentation Layouts</vt:lpstr>
      <vt:lpstr>1_Office Theme</vt:lpstr>
      <vt:lpstr>Human Path to  Robot Path</vt:lpstr>
      <vt:lpstr>HumanPath: [Get Credentials from windows Manager]</vt:lpstr>
      <vt:lpstr>HumanPath: [Access Website, log in, Download and Close ]</vt:lpstr>
      <vt:lpstr>RobotPath: [Get Credentials from windows Manager, Acess ACME , Dowload and Log Out]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 Training Bootcamp</dc:title>
  <dc:creator>Jerry Crowley</dc:creator>
  <cp:lastModifiedBy>Joe</cp:lastModifiedBy>
  <cp:revision>21</cp:revision>
  <dcterms:created xsi:type="dcterms:W3CDTF">2019-07-19T20:10:24Z</dcterms:created>
  <dcterms:modified xsi:type="dcterms:W3CDTF">2024-01-02T16:42:06Z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0x010100C2EEED1FA05BC244BADF3AF4D0C4D5B8</vt:lpwstr>
  </property>
  <property fmtid="{D5CDD505-2E9C-101B-9397-08002B2CF9AE}" pid="3" name="MSIP_Label_6926a360-01f4-41de-a997-796697102599_Enabled">
    <vt:lpwstr>true</vt:lpwstr>
  </property>
  <property fmtid="{D5CDD505-2E9C-101B-9397-08002B2CF9AE}" pid="4" name="MSIP_Label_6926a360-01f4-41de-a997-796697102599_SetDate">
    <vt:lpwstr>2023-06-08T18:03:11Z</vt:lpwstr>
  </property>
  <property fmtid="{D5CDD505-2E9C-101B-9397-08002B2CF9AE}" pid="5" name="MSIP_Label_6926a360-01f4-41de-a997-796697102599_Method">
    <vt:lpwstr>Standard</vt:lpwstr>
  </property>
  <property fmtid="{D5CDD505-2E9C-101B-9397-08002B2CF9AE}" pid="6" name="MSIP_Label_6926a360-01f4-41de-a997-796697102599_Name">
    <vt:lpwstr>6926a360-01f4-41de-a997-796697102599</vt:lpwstr>
  </property>
  <property fmtid="{D5CDD505-2E9C-101B-9397-08002B2CF9AE}" pid="7" name="MSIP_Label_6926a360-01f4-41de-a997-796697102599_SiteId">
    <vt:lpwstr>19a4db07-607d-475f-a518-0e3b699ac7d0</vt:lpwstr>
  </property>
  <property fmtid="{D5CDD505-2E9C-101B-9397-08002B2CF9AE}" pid="8" name="MSIP_Label_6926a360-01f4-41de-a997-796697102599_ActionId">
    <vt:lpwstr>6b4a7fba-14b4-4cc3-ab49-721261d0e686</vt:lpwstr>
  </property>
  <property fmtid="{D5CDD505-2E9C-101B-9397-08002B2CF9AE}" pid="9" name="MSIP_Label_6926a360-01f4-41de-a997-796697102599_ContentBits">
    <vt:lpwstr>2</vt:lpwstr>
  </property>
  <property fmtid="{D5CDD505-2E9C-101B-9397-08002B2CF9AE}" pid="10" name="ClassificationContentMarkingFooterLocations">
    <vt:lpwstr>Office Theme:8\Presentation Layouts:6\1_Office Theme:7\Publication Layouts:6</vt:lpwstr>
  </property>
  <property fmtid="{D5CDD505-2E9C-101B-9397-08002B2CF9AE}" pid="11" name="ClassificationContentMarkingFooterText">
    <vt:lpwstr>C2 - Safaricom Internal</vt:lpwstr>
  </property>
</Properties>
</file>